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2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2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2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Ex1.xml" ContentType="application/vnd.ms-office.chartex+xml"/>
  <Override PartName="/ppt/charts/style12.xml" ContentType="application/vnd.ms-office.chartstyle+xml"/>
  <Override PartName="/ppt/charts/colors12.xml" ContentType="application/vnd.ms-office.chartcolorstyle+xml"/>
  <Override PartName="/ppt/charts/chart2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2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2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2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559" r:id="rId6"/>
    <p:sldId id="259" r:id="rId7"/>
    <p:sldId id="560" r:id="rId8"/>
    <p:sldId id="557" r:id="rId9"/>
    <p:sldId id="558" r:id="rId10"/>
    <p:sldId id="565" r:id="rId11"/>
    <p:sldId id="562" r:id="rId12"/>
    <p:sldId id="563" r:id="rId13"/>
    <p:sldId id="564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Übersicht" id="{061C1071-521C-44BF-9EC9-6D5F61D378BA}">
          <p14:sldIdLst>
            <p14:sldId id="258"/>
          </p14:sldIdLst>
        </p14:section>
        <p14:section name="Guided Dashboards" id="{8BA26E60-0491-4C7E-A9C2-7EB06D9BB795}">
          <p14:sldIdLst>
            <p14:sldId id="559"/>
            <p14:sldId id="259"/>
            <p14:sldId id="560"/>
            <p14:sldId id="557"/>
            <p14:sldId id="558"/>
            <p14:sldId id="565"/>
            <p14:sldId id="562"/>
            <p14:sldId id="563"/>
            <p14:sldId id="5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DA63EB-E5EA-4588-A033-DEC8483D530E}" v="1" dt="2022-02-21T14:20:34.8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Lindt" userId="9d3370f7-65a1-4a62-b998-7cd982eaacd2" providerId="ADAL" clId="{38DA63EB-E5EA-4588-A033-DEC8483D530E}"/>
    <pc:docChg chg="modSld">
      <pc:chgData name="Anna Lindt" userId="9d3370f7-65a1-4a62-b998-7cd982eaacd2" providerId="ADAL" clId="{38DA63EB-E5EA-4588-A033-DEC8483D530E}" dt="2022-02-21T14:20:54.077" v="0"/>
      <pc:docMkLst>
        <pc:docMk/>
      </pc:docMkLst>
      <pc:sldChg chg="modSp">
        <pc:chgData name="Anna Lindt" userId="9d3370f7-65a1-4a62-b998-7cd982eaacd2" providerId="ADAL" clId="{38DA63EB-E5EA-4588-A033-DEC8483D530E}" dt="2022-02-21T14:20:54.077" v="0"/>
        <pc:sldMkLst>
          <pc:docMk/>
          <pc:sldMk cId="3980453090" sldId="562"/>
        </pc:sldMkLst>
        <pc:graphicFrameChg chg="modGraphic">
          <ac:chgData name="Anna Lindt" userId="9d3370f7-65a1-4a62-b998-7cd982eaacd2" providerId="ADAL" clId="{38DA63EB-E5EA-4588-A033-DEC8483D530E}" dt="2022-02-21T14:20:54.077" v="0"/>
          <ac:graphicFrameMkLst>
            <pc:docMk/>
            <pc:sldMk cId="3980453090" sldId="562"/>
            <ac:graphicFrameMk id="8" creationId="{366A4A92-2345-4805-A1B3-35088F6ECEA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2.xml"/><Relationship Id="rId2" Type="http://schemas.microsoft.com/office/2011/relationships/chartStyle" Target="style12.xml"/><Relationship Id="rId1" Type="http://schemas.openxmlformats.org/officeDocument/2006/relationships/package" Target="../embeddings/Microsoft_Excel_Worksheet2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68F-4FA3-973E-7AF309C9369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68F-4FA3-973E-7AF309C9369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68F-4FA3-973E-7AF309C9369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68F-4FA3-973E-7AF309C9369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8F-4FA3-973E-7AF309C936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DF-4A5B-9D46-5F0F7B40D34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ADF-4A5B-9D46-5F0F7B40D34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ADF-4A5B-9D46-5F0F7B40D34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ADF-4A5B-9D46-5F0F7B40D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B6D-4283-8028-0D6740D4540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B6D-4283-8028-0D6740D4540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B6D-4283-8028-0D6740D4540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6D-4283-8028-0D6740D45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17-4DC5-8738-D6B1DAFE742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317-4DC5-8738-D6B1DAFE742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317-4DC5-8738-D6B1DAFE742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17-4DC5-8738-D6B1DAFE7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6DD-4A09-BFE7-EDE4A010B67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6DD-4A09-BFE7-EDE4A010B67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6DD-4A09-BFE7-EDE4A010B67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6DD-4A09-BFE7-EDE4A010B67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6DD-4A09-BFE7-EDE4A010B67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6DD-4A09-BFE7-EDE4A010B679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Tabelle1!$A$2:$A$32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Tabelle1!$B$2:$B$32</c:f>
              <c:numCache>
                <c:formatCode>General</c:formatCode>
                <c:ptCount val="31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  <c:pt idx="7">
                  <c:v>-1.6</c:v>
                </c:pt>
                <c:pt idx="8">
                  <c:v>0.3</c:v>
                </c:pt>
                <c:pt idx="9">
                  <c:v>0.4</c:v>
                </c:pt>
                <c:pt idx="10">
                  <c:v>0.3</c:v>
                </c:pt>
                <c:pt idx="11">
                  <c:v>-1.2</c:v>
                </c:pt>
                <c:pt idx="12">
                  <c:v>-1.1000000000000001</c:v>
                </c:pt>
                <c:pt idx="13">
                  <c:v>1.3</c:v>
                </c:pt>
                <c:pt idx="14">
                  <c:v>1.5</c:v>
                </c:pt>
                <c:pt idx="15">
                  <c:v>-1.3</c:v>
                </c:pt>
                <c:pt idx="16">
                  <c:v>-1.6</c:v>
                </c:pt>
                <c:pt idx="17">
                  <c:v>0.3</c:v>
                </c:pt>
                <c:pt idx="18">
                  <c:v>0.4</c:v>
                </c:pt>
                <c:pt idx="19">
                  <c:v>0.3</c:v>
                </c:pt>
                <c:pt idx="20">
                  <c:v>-1.2</c:v>
                </c:pt>
                <c:pt idx="21">
                  <c:v>-1.1000000000000001</c:v>
                </c:pt>
                <c:pt idx="22">
                  <c:v>1.3</c:v>
                </c:pt>
                <c:pt idx="23">
                  <c:v>1.5</c:v>
                </c:pt>
                <c:pt idx="24">
                  <c:v>-1.3</c:v>
                </c:pt>
                <c:pt idx="25">
                  <c:v>1.4</c:v>
                </c:pt>
                <c:pt idx="26">
                  <c:v>-1.1000000000000001</c:v>
                </c:pt>
                <c:pt idx="27">
                  <c:v>1.3</c:v>
                </c:pt>
                <c:pt idx="28">
                  <c:v>1.5</c:v>
                </c:pt>
                <c:pt idx="29">
                  <c:v>1.3</c:v>
                </c:pt>
                <c:pt idx="30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6DD-4A09-BFE7-EDE4A010B6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>
                    <a:solidFill>
                      <a:schemeClr val="tx1"/>
                    </a:solidFill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FB-4BFA-82ED-E21C5DF893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Tabelle1!$B$2:$B$32</c:f>
              <c:numCache>
                <c:formatCode>General</c:formatCode>
                <c:ptCount val="31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  <c:pt idx="12">
                  <c:v>4.4000000000000004</c:v>
                </c:pt>
                <c:pt idx="13">
                  <c:v>1.8</c:v>
                </c:pt>
                <c:pt idx="14">
                  <c:v>2.8</c:v>
                </c:pt>
                <c:pt idx="15">
                  <c:v>4.5</c:v>
                </c:pt>
                <c:pt idx="16">
                  <c:v>2.4</c:v>
                </c:pt>
                <c:pt idx="17">
                  <c:v>4.3</c:v>
                </c:pt>
                <c:pt idx="18">
                  <c:v>2.5</c:v>
                </c:pt>
                <c:pt idx="19">
                  <c:v>3.5</c:v>
                </c:pt>
                <c:pt idx="20">
                  <c:v>4.5</c:v>
                </c:pt>
                <c:pt idx="21">
                  <c:v>2.4</c:v>
                </c:pt>
                <c:pt idx="22">
                  <c:v>4.4000000000000004</c:v>
                </c:pt>
                <c:pt idx="23">
                  <c:v>1.8</c:v>
                </c:pt>
                <c:pt idx="24">
                  <c:v>2.8</c:v>
                </c:pt>
                <c:pt idx="25">
                  <c:v>2.4</c:v>
                </c:pt>
                <c:pt idx="26">
                  <c:v>4.4000000000000004</c:v>
                </c:pt>
                <c:pt idx="27">
                  <c:v>1.8</c:v>
                </c:pt>
                <c:pt idx="28">
                  <c:v>2.8</c:v>
                </c:pt>
                <c:pt idx="29">
                  <c:v>2.4</c:v>
                </c:pt>
                <c:pt idx="30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81CE-4A73-8A88-040640CC1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B61-4FBF-8943-FF39F18CF01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B61-4FBF-8943-FF39F18CF01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B61-4FBF-8943-FF39F18CF01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B61-4FBF-8943-FF39F18CF01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B61-4FBF-8943-FF39F18CF01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61-4FBF-8943-FF39F18CF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>
                    <a:solidFill>
                      <a:schemeClr val="tx1"/>
                    </a:solidFill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Mo</c:v>
                </c:pt>
                <c:pt idx="1">
                  <c:v>Di</c:v>
                </c:pt>
                <c:pt idx="2">
                  <c:v>Mi</c:v>
                </c:pt>
                <c:pt idx="3">
                  <c:v>Do</c:v>
                </c:pt>
                <c:pt idx="4">
                  <c:v>Fr</c:v>
                </c:pt>
                <c:pt idx="5">
                  <c:v>Sa</c:v>
                </c:pt>
                <c:pt idx="6">
                  <c:v>So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4A-48DD-9A47-45368DC1D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71B-434C-84E6-BB9DF920AFF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71B-434C-84E6-BB9DF920AFF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71B-434C-84E6-BB9DF920AFF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1B-434C-84E6-BB9DF920AFF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1B-434C-84E6-BB9DF920AFF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71B-434C-84E6-BB9DF920AFF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  <c:pt idx="7">
                  <c:v>-1.6</c:v>
                </c:pt>
                <c:pt idx="8">
                  <c:v>0.3</c:v>
                </c:pt>
                <c:pt idx="9">
                  <c:v>0.4</c:v>
                </c:pt>
                <c:pt idx="10">
                  <c:v>0.3</c:v>
                </c:pt>
                <c:pt idx="11">
                  <c:v>-1.2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1B-434C-84E6-BB9DF920AF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>
                    <a:solidFill>
                      <a:schemeClr val="tx1"/>
                    </a:solidFill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BD3-4F8F-8851-0A2ADA9282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Tabelle1!$A$2:$A$13</c:f>
              <c:strCache>
                <c:ptCount val="12"/>
                <c:pt idx="0">
                  <c:v>Jan 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D3-4F8F-8851-0A2ADA9282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D3A-45AB-A6B9-242ED11C0C8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D3A-45AB-A6B9-242ED11C0C8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D3A-45AB-A6B9-242ED11C0C8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D3A-45AB-A6B9-242ED11C0C8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D3A-45AB-A6B9-242ED11C0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000" dirty="0">
                    <a:solidFill>
                      <a:schemeClr val="tx1"/>
                    </a:solidFill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F75-419D-9529-EDC0D66060B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F75-419D-9529-EDC0D66060B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F75-419D-9529-EDC0D66060B7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75-419D-9529-EDC0D66060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15-4408-A927-8A680D0C6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F5-453F-A270-8253DCF7E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4-4B19-BBFC-8D7ED605A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08-4972-BA0E-DCF1AF05A5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spPr>
            <a:solidFill>
              <a:schemeClr val="accent5"/>
            </a:solidFill>
            <a:ln w="635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CE-449A-BEA0-7AF1C04BDB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CE-449A-BEA0-7AF1C04BDB43}"/>
              </c:ext>
            </c:extLst>
          </c:dPt>
          <c:cat>
            <c:strRef>
              <c:f>Tabelle1!$A$2:$A$3</c:f>
              <c:strCache>
                <c:ptCount val="2"/>
                <c:pt idx="0">
                  <c:v>Produkt A</c:v>
                </c:pt>
                <c:pt idx="1">
                  <c:v>Rest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54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CE-449A-BEA0-7AF1C04BDB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600"/>
      </a:pPr>
      <a:endParaRPr lang="de-DE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09-4F16-9F60-C09A6D5D3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lineChart>
        <c:grouping val="standar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ln w="476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19-40E1-8DE9-F2B9BDF42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9545344"/>
        <c:axId val="559559424"/>
      </c:line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99A-48BD-B98C-F3E9544C383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99A-48BD-B98C-F3E9544C383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99A-48BD-B98C-F3E9544C383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99A-48BD-B98C-F3E9544C383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99A-48BD-B98C-F3E9544C383A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99A-48BD-B98C-F3E9544C383A}"/>
              </c:ext>
            </c:extLst>
          </c:dPt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-2.5</c:v>
                </c:pt>
                <c:pt idx="1">
                  <c:v>2.5</c:v>
                </c:pt>
                <c:pt idx="2">
                  <c:v>-3.5</c:v>
                </c:pt>
                <c:pt idx="3">
                  <c:v>-4.5</c:v>
                </c:pt>
                <c:pt idx="4">
                  <c:v>4.3</c:v>
                </c:pt>
                <c:pt idx="5">
                  <c:v>-2.5</c:v>
                </c:pt>
                <c:pt idx="6">
                  <c:v>3.5</c:v>
                </c:pt>
                <c:pt idx="7">
                  <c:v>2.5</c:v>
                </c:pt>
                <c:pt idx="8">
                  <c:v>-3.5</c:v>
                </c:pt>
                <c:pt idx="9">
                  <c:v>4.5</c:v>
                </c:pt>
                <c:pt idx="10">
                  <c:v>-4.3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9A-48BD-B98C-F3E9544C3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742-4467-AB4E-400D44DA4C1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742-4467-AB4E-400D44DA4C1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742-4467-AB4E-400D44DA4C1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742-4467-AB4E-400D44DA4C19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742-4467-AB4E-400D44DA4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363-4C54-93AA-E8DC0D72FFA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363-4C54-93AA-E8DC0D72FFA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363-4C54-93AA-E8DC0D72FFA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363-4C54-93AA-E8DC0D72FFA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F363-4C54-93AA-E8DC0D72FFA6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F363-4C54-93AA-E8DC0D72FFA6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363-4C54-93AA-E8DC0D72F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429-4524-9D84-D2AF28A4FE1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429-4524-9D84-D2AF28A4FE1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429-4524-9D84-D2AF28A4FE15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  <c:pt idx="7">
                  <c:v>2.5</c:v>
                </c:pt>
                <c:pt idx="8">
                  <c:v>3.6</c:v>
                </c:pt>
                <c:pt idx="9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29-4524-9D84-D2AF28A4FE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C49-4383-830A-226BD6A323E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C49-4383-830A-226BD6A323E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C49-4383-830A-226BD6A323E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AC49-4383-830A-226BD6A323E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C49-4383-830A-226BD6A323E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AC49-4383-830A-226BD6A323EA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C49-4383-830A-226BD6A32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DE-4E87-BC96-B320CB2F16E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DDE-4E87-BC96-B320CB2F16E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DDE-4E87-BC96-B320CB2F16E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DDE-4E87-BC96-B320CB2F16E0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DDE-4E87-BC96-B320CB2F16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9AD-4711-B9F2-1683FDFE004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9AD-4711-B9F2-1683FDFE004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9AD-4711-B9F2-1683FDFE004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AD-4711-B9F2-1683FDFE00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A3E-4B55-89AA-8F9F3326B1B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A3E-4B55-89AA-8F9F3326B1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A3E-4B55-89AA-8F9F3326B1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A3E-4B55-89AA-8F9F3326B1B2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A3E-4B55-89AA-8F9F3326B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5">Blatt 6</cx:pt>
          <cx:pt idx="6">Blatt 7</cx:pt>
          <cx:pt idx="7">Blatt 8</cx:pt>
          <cx:pt idx="8">Blatt 9</cx:pt>
          <cx:pt idx="9">Blatt 10</cx:pt>
          <cx:pt idx="10">Blatt 11</cx:pt>
          <cx:pt idx="11">Blatt 12</cx:pt>
          <cx:pt idx="12">Blatt 13</cx:pt>
          <cx:pt idx="13">Blatt 14</cx:pt>
          <cx:pt idx="14">Blatt 15</cx:pt>
          <cx:pt idx="15">Blatt 16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Stamm 2</cx:pt>
          <cx:pt idx="6">Stamm 2</cx:pt>
          <cx:pt idx="7">Stamm 3</cx:pt>
          <cx:pt idx="8">Stamm 3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Stamm 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15EE825B-7DC9-4941-85FD-08E5B6E71B48}">
          <cx:tx>
            <cx:txData>
              <cx:f>Tabelle1!$D$1</cx:f>
              <cx:v>Datenreihe1</cx:v>
            </cx:txData>
          </cx:tx>
          <cx:spPr>
            <a:ln>
              <a:noFill/>
            </a:ln>
          </cx:spPr>
          <cx:dataPt idx="17">
            <cx:spPr>
              <a:solidFill>
                <a:srgbClr val="707070"/>
              </a:solidFill>
            </cx:spPr>
          </cx:dataPt>
          <cx:dataId val="0"/>
          <cx:layoutPr>
            <cx:parentLabelLayout val="overlapping"/>
          </cx:layoutPr>
        </cx:series>
      </cx:plotAreaRegion>
    </cx:plotArea>
  </cx:chart>
  <cx:spPr>
    <a:ln>
      <a:noFill/>
    </a:ln>
  </cx:spPr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4C0956-FE87-4AD7-A7C5-04108919F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1A3DD4-2B7B-4260-A05E-1DB7414AA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95FE69-E5A2-4EBC-94B2-0D387F2BA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0620-5961-44B4-A8DD-FE0ECF7A583B}" type="datetimeFigureOut">
              <a:rPr lang="de-DE" smtClean="0"/>
              <a:t>21.02.2022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6D8732-CA46-4AF9-8B93-E1FFBB06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74B8FC-D1E8-47B4-8EAC-9BE3D0CD3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A7E3-F16F-4879-8375-62DA55A690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8982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bene 1 Gui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E3746870-9B58-4F09-A0D8-C7971764F46D}"/>
              </a:ext>
            </a:extLst>
          </p:cNvPr>
          <p:cNvGrpSpPr/>
          <p:nvPr/>
        </p:nvGrpSpPr>
        <p:grpSpPr>
          <a:xfrm>
            <a:off x="241294" y="243122"/>
            <a:ext cx="11764169" cy="6398793"/>
            <a:chOff x="2311243" y="2466753"/>
            <a:chExt cx="7451358" cy="4029739"/>
          </a:xfrm>
          <a:solidFill>
            <a:schemeClr val="bg2">
              <a:lumMod val="85000"/>
            </a:schemeClr>
          </a:solidFill>
        </p:grpSpPr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25125A0F-6CEA-46B0-AF60-404123B02CA6}"/>
                </a:ext>
              </a:extLst>
            </p:cNvPr>
            <p:cNvSpPr/>
            <p:nvPr/>
          </p:nvSpPr>
          <p:spPr>
            <a:xfrm>
              <a:off x="2311247" y="2466753"/>
              <a:ext cx="5514316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14B1F626-959E-4852-8303-95E47DBE62CD}"/>
                </a:ext>
              </a:extLst>
            </p:cNvPr>
            <p:cNvSpPr/>
            <p:nvPr/>
          </p:nvSpPr>
          <p:spPr>
            <a:xfrm>
              <a:off x="2311246" y="2979862"/>
              <a:ext cx="5514315" cy="2675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D84800F4-704A-46CD-AA0F-22C95F64CCCE}"/>
                </a:ext>
              </a:extLst>
            </p:cNvPr>
            <p:cNvSpPr/>
            <p:nvPr/>
          </p:nvSpPr>
          <p:spPr>
            <a:xfrm>
              <a:off x="8931349" y="2466753"/>
              <a:ext cx="831252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EB78CC7E-0DE7-47E3-8295-CC1C61CB67F4}"/>
                </a:ext>
              </a:extLst>
            </p:cNvPr>
            <p:cNvSpPr/>
            <p:nvPr/>
          </p:nvSpPr>
          <p:spPr>
            <a:xfrm>
              <a:off x="2311243" y="3383494"/>
              <a:ext cx="7451357" cy="311299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8282F0B0-D5DD-40EF-B1CF-2AA145991DE9}"/>
                </a:ext>
              </a:extLst>
            </p:cNvPr>
            <p:cNvSpPr/>
            <p:nvPr/>
          </p:nvSpPr>
          <p:spPr>
            <a:xfrm>
              <a:off x="8931349" y="2979863"/>
              <a:ext cx="831252" cy="267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389251F-43D8-4FAA-96CC-9B5CCF91D6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1295" y="243123"/>
            <a:ext cx="8705974" cy="571639"/>
          </a:xfrm>
        </p:spPr>
        <p:txBody>
          <a:bodyPr>
            <a:noAutofit/>
          </a:bodyPr>
          <a:lstStyle>
            <a:lvl1pPr>
              <a:defRPr sz="1800">
                <a:latin typeface="+mn-lt"/>
              </a:defRPr>
            </a:lvl1pPr>
          </a:lstStyle>
          <a:p>
            <a:r>
              <a:rPr lang="de-DE"/>
              <a:t>Beschreibung | Einheit | Zeitraum | Zeitstempel</a:t>
            </a:r>
          </a:p>
        </p:txBody>
      </p:sp>
      <p:sp>
        <p:nvSpPr>
          <p:cNvPr id="29" name="Titel 1">
            <a:extLst>
              <a:ext uri="{FF2B5EF4-FFF2-40B4-BE49-F238E27FC236}">
                <a16:creationId xmlns:a16="http://schemas.microsoft.com/office/drawing/2014/main" id="{E0A78B1C-D188-4C3D-8850-A3E4EB18DEDA}"/>
              </a:ext>
            </a:extLst>
          </p:cNvPr>
          <p:cNvSpPr txBox="1">
            <a:spLocks/>
          </p:cNvSpPr>
          <p:nvPr userDrawn="1"/>
        </p:nvSpPr>
        <p:spPr>
          <a:xfrm>
            <a:off x="241295" y="1051664"/>
            <a:ext cx="8705974" cy="424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>
              <a:latin typeface="+mn-lt"/>
            </a:endParaRPr>
          </a:p>
        </p:txBody>
      </p:sp>
      <p:sp>
        <p:nvSpPr>
          <p:cNvPr id="31" name="Bildplatzhalter 30">
            <a:extLst>
              <a:ext uri="{FF2B5EF4-FFF2-40B4-BE49-F238E27FC236}">
                <a16:creationId xmlns:a16="http://schemas.microsoft.com/office/drawing/2014/main" id="{A44F72DB-450E-45BB-81D7-E4458BAF611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693085" y="243121"/>
            <a:ext cx="1312377" cy="571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de-DE"/>
              <a:t>Logo</a:t>
            </a:r>
          </a:p>
        </p:txBody>
      </p:sp>
      <p:sp>
        <p:nvSpPr>
          <p:cNvPr id="32" name="Bildplatzhalter 30">
            <a:extLst>
              <a:ext uri="{FF2B5EF4-FFF2-40B4-BE49-F238E27FC236}">
                <a16:creationId xmlns:a16="http://schemas.microsoft.com/office/drawing/2014/main" id="{C76B12E9-982E-4280-9845-543A51238A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693085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33" name="Bildplatzhalter 30">
            <a:extLst>
              <a:ext uri="{FF2B5EF4-FFF2-40B4-BE49-F238E27FC236}">
                <a16:creationId xmlns:a16="http://schemas.microsoft.com/office/drawing/2014/main" id="{C0BEB1A2-BE9E-4B1D-A838-5C751BA32F9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51274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34" name="Bildplatzhalter 30">
            <a:extLst>
              <a:ext uri="{FF2B5EF4-FFF2-40B4-BE49-F238E27FC236}">
                <a16:creationId xmlns:a16="http://schemas.microsoft.com/office/drawing/2014/main" id="{8FA6480D-CDD1-4370-9E7F-5A428564897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1609462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40" name="Textplatzhalter 6">
            <a:extLst>
              <a:ext uri="{FF2B5EF4-FFF2-40B4-BE49-F238E27FC236}">
                <a16:creationId xmlns:a16="http://schemas.microsoft.com/office/drawing/2014/main" id="{6A08836C-D412-4A72-B74C-A43194E370A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347" y="1068211"/>
            <a:ext cx="8696921" cy="395999"/>
          </a:xfrm>
        </p:spPr>
        <p:txBody>
          <a:bodyPr anchor="ctr"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err="1"/>
              <a:t>Breadcrumb</a:t>
            </a:r>
            <a:r>
              <a:rPr lang="de-DE"/>
              <a:t> 1 &gt; </a:t>
            </a:r>
            <a:r>
              <a:rPr lang="de-DE" err="1"/>
              <a:t>Breadcrumb</a:t>
            </a:r>
            <a:r>
              <a:rPr lang="de-DE"/>
              <a:t> 2 &gt; </a:t>
            </a:r>
            <a:r>
              <a:rPr lang="de-DE" err="1"/>
              <a:t>Breadcrumb</a:t>
            </a:r>
            <a:r>
              <a:rPr lang="de-DE"/>
              <a:t> 3 </a:t>
            </a:r>
          </a:p>
        </p:txBody>
      </p:sp>
    </p:spTree>
    <p:extLst>
      <p:ext uri="{BB962C8B-B14F-4D97-AF65-F5344CB8AC3E}">
        <p14:creationId xmlns:p14="http://schemas.microsoft.com/office/powerpoint/2010/main" val="113576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bene 2 Gui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E591D9A1-3C6A-4881-A055-BBC2D31F1BD4}"/>
              </a:ext>
            </a:extLst>
          </p:cNvPr>
          <p:cNvGrpSpPr/>
          <p:nvPr userDrawn="1"/>
        </p:nvGrpSpPr>
        <p:grpSpPr>
          <a:xfrm>
            <a:off x="241295" y="243122"/>
            <a:ext cx="11764167" cy="6398793"/>
            <a:chOff x="241295" y="243122"/>
            <a:chExt cx="11764167" cy="6398793"/>
          </a:xfrm>
          <a:solidFill>
            <a:schemeClr val="bg2">
              <a:lumMod val="85000"/>
            </a:schemeClr>
          </a:solidFill>
        </p:grpSpPr>
        <p:grpSp>
          <p:nvGrpSpPr>
            <p:cNvPr id="19" name="Gruppieren 18">
              <a:extLst>
                <a:ext uri="{FF2B5EF4-FFF2-40B4-BE49-F238E27FC236}">
                  <a16:creationId xmlns:a16="http://schemas.microsoft.com/office/drawing/2014/main" id="{E3746870-9B58-4F09-A0D8-C7971764F46D}"/>
                </a:ext>
              </a:extLst>
            </p:cNvPr>
            <p:cNvGrpSpPr/>
            <p:nvPr/>
          </p:nvGrpSpPr>
          <p:grpSpPr>
            <a:xfrm>
              <a:off x="241295" y="243122"/>
              <a:ext cx="11764167" cy="6398793"/>
              <a:chOff x="2311244" y="2466753"/>
              <a:chExt cx="7451357" cy="4029739"/>
            </a:xfrm>
            <a:grpFill/>
          </p:grpSpPr>
          <p:sp>
            <p:nvSpPr>
              <p:cNvPr id="22" name="Rechteck 21">
                <a:extLst>
                  <a:ext uri="{FF2B5EF4-FFF2-40B4-BE49-F238E27FC236}">
                    <a16:creationId xmlns:a16="http://schemas.microsoft.com/office/drawing/2014/main" id="{25125A0F-6CEA-46B0-AF60-404123B02CA6}"/>
                  </a:ext>
                </a:extLst>
              </p:cNvPr>
              <p:cNvSpPr/>
              <p:nvPr/>
            </p:nvSpPr>
            <p:spPr>
              <a:xfrm>
                <a:off x="2311247" y="2466753"/>
                <a:ext cx="5514316" cy="360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3" name="Rechteck 22">
                <a:extLst>
                  <a:ext uri="{FF2B5EF4-FFF2-40B4-BE49-F238E27FC236}">
                    <a16:creationId xmlns:a16="http://schemas.microsoft.com/office/drawing/2014/main" id="{14B1F626-959E-4852-8303-95E47DBE62CD}"/>
                  </a:ext>
                </a:extLst>
              </p:cNvPr>
              <p:cNvSpPr/>
              <p:nvPr/>
            </p:nvSpPr>
            <p:spPr>
              <a:xfrm>
                <a:off x="2311246" y="2979862"/>
                <a:ext cx="5514315" cy="26754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4" name="Rechteck 23">
                <a:extLst>
                  <a:ext uri="{FF2B5EF4-FFF2-40B4-BE49-F238E27FC236}">
                    <a16:creationId xmlns:a16="http://schemas.microsoft.com/office/drawing/2014/main" id="{D84800F4-704A-46CD-AA0F-22C95F64CCCE}"/>
                  </a:ext>
                </a:extLst>
              </p:cNvPr>
              <p:cNvSpPr/>
              <p:nvPr/>
            </p:nvSpPr>
            <p:spPr>
              <a:xfrm>
                <a:off x="8931349" y="2466753"/>
                <a:ext cx="831252" cy="360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5" name="Rechteck 24">
                <a:extLst>
                  <a:ext uri="{FF2B5EF4-FFF2-40B4-BE49-F238E27FC236}">
                    <a16:creationId xmlns:a16="http://schemas.microsoft.com/office/drawing/2014/main" id="{32BBDE0E-9046-4E4A-A3F7-580883F00419}"/>
                  </a:ext>
                </a:extLst>
              </p:cNvPr>
              <p:cNvSpPr/>
              <p:nvPr/>
            </p:nvSpPr>
            <p:spPr>
              <a:xfrm>
                <a:off x="8931349" y="3383494"/>
                <a:ext cx="831252" cy="311299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6" name="Rechteck 25">
                <a:extLst>
                  <a:ext uri="{FF2B5EF4-FFF2-40B4-BE49-F238E27FC236}">
                    <a16:creationId xmlns:a16="http://schemas.microsoft.com/office/drawing/2014/main" id="{EB78CC7E-0DE7-47E3-8295-CC1C61CB67F4}"/>
                  </a:ext>
                </a:extLst>
              </p:cNvPr>
              <p:cNvSpPr/>
              <p:nvPr/>
            </p:nvSpPr>
            <p:spPr>
              <a:xfrm>
                <a:off x="2311244" y="3383494"/>
                <a:ext cx="6446579" cy="311299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7" name="Rechteck 26">
                <a:extLst>
                  <a:ext uri="{FF2B5EF4-FFF2-40B4-BE49-F238E27FC236}">
                    <a16:creationId xmlns:a16="http://schemas.microsoft.com/office/drawing/2014/main" id="{8282F0B0-D5DD-40EF-B1CF-2AA145991DE9}"/>
                  </a:ext>
                </a:extLst>
              </p:cNvPr>
              <p:cNvSpPr/>
              <p:nvPr/>
            </p:nvSpPr>
            <p:spPr>
              <a:xfrm>
                <a:off x="8931349" y="2979863"/>
                <a:ext cx="831252" cy="26754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6A82B849-0B4A-48F7-B5B1-D3A51F9BC0B8}"/>
                </a:ext>
              </a:extLst>
            </p:cNvPr>
            <p:cNvCxnSpPr>
              <a:cxnSpLocks/>
              <a:stCxn id="26" idx="0"/>
              <a:endCxn id="26" idx="2"/>
            </p:cNvCxnSpPr>
            <p:nvPr/>
          </p:nvCxnSpPr>
          <p:spPr>
            <a:xfrm>
              <a:off x="5330209" y="1698808"/>
              <a:ext cx="0" cy="4943107"/>
            </a:xfrm>
            <a:prstGeom prst="lin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6EFB5010-665C-491D-A4A4-44A073784DA4}"/>
                </a:ext>
              </a:extLst>
            </p:cNvPr>
            <p:cNvCxnSpPr>
              <a:cxnSpLocks/>
              <a:stCxn id="26" idx="1"/>
            </p:cNvCxnSpPr>
            <p:nvPr/>
          </p:nvCxnSpPr>
          <p:spPr>
            <a:xfrm flipV="1">
              <a:off x="241295" y="4147949"/>
              <a:ext cx="10177827" cy="22413"/>
            </a:xfrm>
            <a:prstGeom prst="lin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389251F-43D8-4FAA-96CC-9B5CCF91D6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1295" y="243123"/>
            <a:ext cx="8705974" cy="571639"/>
          </a:xfrm>
        </p:spPr>
        <p:txBody>
          <a:bodyPr>
            <a:noAutofit/>
          </a:bodyPr>
          <a:lstStyle>
            <a:lvl1pPr>
              <a:defRPr sz="1800">
                <a:latin typeface="+mn-lt"/>
              </a:defRPr>
            </a:lvl1pPr>
          </a:lstStyle>
          <a:p>
            <a:r>
              <a:rPr lang="de-DE"/>
              <a:t>Beschreibung | Einheit | Zeitraum | Zeitstempel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5B40D14-F95B-48E3-8575-EAC8C3723A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348" y="1701644"/>
            <a:ext cx="5018768" cy="272011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de-DE"/>
              <a:t>Titel </a:t>
            </a:r>
            <a:r>
              <a:rPr lang="de-DE" sz="1200"/>
              <a:t>Diagrammelement 1</a:t>
            </a:r>
            <a:endParaRPr lang="de-DE"/>
          </a:p>
        </p:txBody>
      </p:sp>
      <p:sp>
        <p:nvSpPr>
          <p:cNvPr id="29" name="Titel 1">
            <a:extLst>
              <a:ext uri="{FF2B5EF4-FFF2-40B4-BE49-F238E27FC236}">
                <a16:creationId xmlns:a16="http://schemas.microsoft.com/office/drawing/2014/main" id="{E0A78B1C-D188-4C3D-8850-A3E4EB18DEDA}"/>
              </a:ext>
            </a:extLst>
          </p:cNvPr>
          <p:cNvSpPr txBox="1">
            <a:spLocks/>
          </p:cNvSpPr>
          <p:nvPr userDrawn="1"/>
        </p:nvSpPr>
        <p:spPr>
          <a:xfrm>
            <a:off x="241295" y="1051664"/>
            <a:ext cx="8705974" cy="424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>
              <a:latin typeface="+mn-lt"/>
            </a:endParaRPr>
          </a:p>
        </p:txBody>
      </p:sp>
      <p:sp>
        <p:nvSpPr>
          <p:cNvPr id="31" name="Bildplatzhalter 30">
            <a:extLst>
              <a:ext uri="{FF2B5EF4-FFF2-40B4-BE49-F238E27FC236}">
                <a16:creationId xmlns:a16="http://schemas.microsoft.com/office/drawing/2014/main" id="{A44F72DB-450E-45BB-81D7-E4458BAF611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693085" y="243121"/>
            <a:ext cx="1312377" cy="571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de-DE"/>
              <a:t>Logo</a:t>
            </a:r>
          </a:p>
        </p:txBody>
      </p:sp>
      <p:sp>
        <p:nvSpPr>
          <p:cNvPr id="32" name="Bildplatzhalter 30">
            <a:extLst>
              <a:ext uri="{FF2B5EF4-FFF2-40B4-BE49-F238E27FC236}">
                <a16:creationId xmlns:a16="http://schemas.microsoft.com/office/drawing/2014/main" id="{C76B12E9-982E-4280-9845-543A51238A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693085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33" name="Bildplatzhalter 30">
            <a:extLst>
              <a:ext uri="{FF2B5EF4-FFF2-40B4-BE49-F238E27FC236}">
                <a16:creationId xmlns:a16="http://schemas.microsoft.com/office/drawing/2014/main" id="{C0BEB1A2-BE9E-4B1D-A838-5C751BA32F9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51274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34" name="Bildplatzhalter 30">
            <a:extLst>
              <a:ext uri="{FF2B5EF4-FFF2-40B4-BE49-F238E27FC236}">
                <a16:creationId xmlns:a16="http://schemas.microsoft.com/office/drawing/2014/main" id="{8FA6480D-CDD1-4370-9E7F-5A428564897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1609462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35" name="Textplatzhalter 6">
            <a:extLst>
              <a:ext uri="{FF2B5EF4-FFF2-40B4-BE49-F238E27FC236}">
                <a16:creationId xmlns:a16="http://schemas.microsoft.com/office/drawing/2014/main" id="{AC22F59F-D991-4F26-AA18-2C2CE2866E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82250" y="1701644"/>
            <a:ext cx="5018768" cy="272011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de-DE"/>
              <a:t>Titel </a:t>
            </a:r>
            <a:r>
              <a:rPr lang="de-DE" sz="1200"/>
              <a:t>Diagrammelement 2</a:t>
            </a:r>
            <a:endParaRPr lang="de-DE"/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9D6B12F0-972E-4FBE-8674-DF22311383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348" y="4205179"/>
            <a:ext cx="5018768" cy="272011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de-DE"/>
              <a:t>Titel </a:t>
            </a:r>
            <a:r>
              <a:rPr lang="de-DE" sz="1200"/>
              <a:t>Diagrammelement 3</a:t>
            </a:r>
            <a:endParaRPr lang="de-DE"/>
          </a:p>
        </p:txBody>
      </p:sp>
      <p:sp>
        <p:nvSpPr>
          <p:cNvPr id="37" name="Textplatzhalter 6">
            <a:extLst>
              <a:ext uri="{FF2B5EF4-FFF2-40B4-BE49-F238E27FC236}">
                <a16:creationId xmlns:a16="http://schemas.microsoft.com/office/drawing/2014/main" id="{3C943CF2-5220-4D8E-95F4-B7D123C73AB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82250" y="4205179"/>
            <a:ext cx="5018768" cy="272011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de-DE"/>
              <a:t>Titel </a:t>
            </a:r>
            <a:r>
              <a:rPr lang="de-DE" sz="1200"/>
              <a:t>Diagrammelement 4</a:t>
            </a:r>
            <a:endParaRPr lang="de-DE"/>
          </a:p>
        </p:txBody>
      </p:sp>
      <p:sp>
        <p:nvSpPr>
          <p:cNvPr id="40" name="Textplatzhalter 6">
            <a:extLst>
              <a:ext uri="{FF2B5EF4-FFF2-40B4-BE49-F238E27FC236}">
                <a16:creationId xmlns:a16="http://schemas.microsoft.com/office/drawing/2014/main" id="{6A08836C-D412-4A72-B74C-A43194E370A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347" y="1068211"/>
            <a:ext cx="8696921" cy="395999"/>
          </a:xfrm>
        </p:spPr>
        <p:txBody>
          <a:bodyPr anchor="ctr"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err="1"/>
              <a:t>Breadcrumb</a:t>
            </a:r>
            <a:r>
              <a:rPr lang="de-DE"/>
              <a:t> 1 &gt; </a:t>
            </a:r>
            <a:r>
              <a:rPr lang="de-DE" err="1"/>
              <a:t>Breadcrumb</a:t>
            </a:r>
            <a:r>
              <a:rPr lang="de-DE"/>
              <a:t> 2 &gt; </a:t>
            </a:r>
            <a:r>
              <a:rPr lang="de-DE" err="1"/>
              <a:t>Breadcrumb</a:t>
            </a:r>
            <a:r>
              <a:rPr lang="de-DE"/>
              <a:t> 3 </a:t>
            </a:r>
          </a:p>
        </p:txBody>
      </p:sp>
    </p:spTree>
    <p:extLst>
      <p:ext uri="{BB962C8B-B14F-4D97-AF65-F5344CB8AC3E}">
        <p14:creationId xmlns:p14="http://schemas.microsoft.com/office/powerpoint/2010/main" val="327861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bene 3 Gui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9D7E9AD9-24A3-4689-B421-63972C8253D9}"/>
              </a:ext>
            </a:extLst>
          </p:cNvPr>
          <p:cNvGrpSpPr/>
          <p:nvPr userDrawn="1"/>
        </p:nvGrpSpPr>
        <p:grpSpPr>
          <a:xfrm>
            <a:off x="241294" y="243122"/>
            <a:ext cx="11764169" cy="6398793"/>
            <a:chOff x="241294" y="243122"/>
            <a:chExt cx="11764169" cy="6398793"/>
          </a:xfrm>
          <a:solidFill>
            <a:schemeClr val="bg2">
              <a:lumMod val="85000"/>
            </a:schemeClr>
          </a:solidFill>
        </p:grpSpPr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25125A0F-6CEA-46B0-AF60-404123B02CA6}"/>
                </a:ext>
              </a:extLst>
            </p:cNvPr>
            <p:cNvSpPr/>
            <p:nvPr/>
          </p:nvSpPr>
          <p:spPr>
            <a:xfrm>
              <a:off x="241300" y="243122"/>
              <a:ext cx="8705976" cy="57164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14B1F626-959E-4852-8303-95E47DBE62CD}"/>
                </a:ext>
              </a:extLst>
            </p:cNvPr>
            <p:cNvSpPr/>
            <p:nvPr/>
          </p:nvSpPr>
          <p:spPr>
            <a:xfrm>
              <a:off x="241299" y="1057884"/>
              <a:ext cx="8705975" cy="42483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D84800F4-704A-46CD-AA0F-22C95F64CCCE}"/>
                </a:ext>
              </a:extLst>
            </p:cNvPr>
            <p:cNvSpPr/>
            <p:nvPr/>
          </p:nvSpPr>
          <p:spPr>
            <a:xfrm>
              <a:off x="10693086" y="243122"/>
              <a:ext cx="1312377" cy="57164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EB78CC7E-0DE7-47E3-8295-CC1C61CB67F4}"/>
                </a:ext>
              </a:extLst>
            </p:cNvPr>
            <p:cNvSpPr/>
            <p:nvPr/>
          </p:nvSpPr>
          <p:spPr>
            <a:xfrm>
              <a:off x="241294" y="1698808"/>
              <a:ext cx="11764167" cy="49431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8282F0B0-D5DD-40EF-B1CF-2AA145991DE9}"/>
                </a:ext>
              </a:extLst>
            </p:cNvPr>
            <p:cNvSpPr/>
            <p:nvPr/>
          </p:nvSpPr>
          <p:spPr>
            <a:xfrm>
              <a:off x="10693086" y="1057886"/>
              <a:ext cx="1312377" cy="42483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389251F-43D8-4FAA-96CC-9B5CCF91D6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1295" y="243123"/>
            <a:ext cx="8705974" cy="571639"/>
          </a:xfrm>
        </p:spPr>
        <p:txBody>
          <a:bodyPr>
            <a:noAutofit/>
          </a:bodyPr>
          <a:lstStyle>
            <a:lvl1pPr>
              <a:defRPr sz="1800">
                <a:latin typeface="+mn-lt"/>
              </a:defRPr>
            </a:lvl1pPr>
          </a:lstStyle>
          <a:p>
            <a:r>
              <a:rPr lang="de-DE"/>
              <a:t>Beschreibung | Einheit | Zeitraum | Zeitstempel</a:t>
            </a:r>
          </a:p>
        </p:txBody>
      </p:sp>
      <p:sp>
        <p:nvSpPr>
          <p:cNvPr id="29" name="Titel 1">
            <a:extLst>
              <a:ext uri="{FF2B5EF4-FFF2-40B4-BE49-F238E27FC236}">
                <a16:creationId xmlns:a16="http://schemas.microsoft.com/office/drawing/2014/main" id="{E0A78B1C-D188-4C3D-8850-A3E4EB18DEDA}"/>
              </a:ext>
            </a:extLst>
          </p:cNvPr>
          <p:cNvSpPr txBox="1">
            <a:spLocks/>
          </p:cNvSpPr>
          <p:nvPr/>
        </p:nvSpPr>
        <p:spPr>
          <a:xfrm>
            <a:off x="241295" y="1051664"/>
            <a:ext cx="8705974" cy="424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>
              <a:latin typeface="+mn-lt"/>
            </a:endParaRPr>
          </a:p>
        </p:txBody>
      </p:sp>
      <p:sp>
        <p:nvSpPr>
          <p:cNvPr id="31" name="Bildplatzhalter 30">
            <a:extLst>
              <a:ext uri="{FF2B5EF4-FFF2-40B4-BE49-F238E27FC236}">
                <a16:creationId xmlns:a16="http://schemas.microsoft.com/office/drawing/2014/main" id="{A44F72DB-450E-45BB-81D7-E4458BAF611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693085" y="243121"/>
            <a:ext cx="1312377" cy="571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de-DE"/>
              <a:t>Logo</a:t>
            </a:r>
          </a:p>
        </p:txBody>
      </p:sp>
      <p:sp>
        <p:nvSpPr>
          <p:cNvPr id="32" name="Bildplatzhalter 30">
            <a:extLst>
              <a:ext uri="{FF2B5EF4-FFF2-40B4-BE49-F238E27FC236}">
                <a16:creationId xmlns:a16="http://schemas.microsoft.com/office/drawing/2014/main" id="{C76B12E9-982E-4280-9845-543A51238A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693085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33" name="Bildplatzhalter 30">
            <a:extLst>
              <a:ext uri="{FF2B5EF4-FFF2-40B4-BE49-F238E27FC236}">
                <a16:creationId xmlns:a16="http://schemas.microsoft.com/office/drawing/2014/main" id="{C0BEB1A2-BE9E-4B1D-A838-5C751BA32F9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51274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34" name="Bildplatzhalter 30">
            <a:extLst>
              <a:ext uri="{FF2B5EF4-FFF2-40B4-BE49-F238E27FC236}">
                <a16:creationId xmlns:a16="http://schemas.microsoft.com/office/drawing/2014/main" id="{8FA6480D-CDD1-4370-9E7F-5A428564897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1609462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40" name="Textplatzhalter 6">
            <a:extLst>
              <a:ext uri="{FF2B5EF4-FFF2-40B4-BE49-F238E27FC236}">
                <a16:creationId xmlns:a16="http://schemas.microsoft.com/office/drawing/2014/main" id="{6A08836C-D412-4A72-B74C-A43194E370A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347" y="1068211"/>
            <a:ext cx="8696921" cy="395999"/>
          </a:xfrm>
        </p:spPr>
        <p:txBody>
          <a:bodyPr anchor="ctr"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err="1"/>
              <a:t>Breadcrumb</a:t>
            </a:r>
            <a:r>
              <a:rPr lang="de-DE"/>
              <a:t> 1 &gt; </a:t>
            </a:r>
            <a:r>
              <a:rPr lang="de-DE" err="1"/>
              <a:t>Breadcrumb</a:t>
            </a:r>
            <a:r>
              <a:rPr lang="de-DE"/>
              <a:t> 2 &gt; </a:t>
            </a:r>
            <a:r>
              <a:rPr lang="de-DE" err="1"/>
              <a:t>Breadcrumb</a:t>
            </a:r>
            <a:r>
              <a:rPr lang="de-DE"/>
              <a:t> 3 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D32D59E-D775-4ABA-8936-F35CAFCFD677}"/>
              </a:ext>
            </a:extLst>
          </p:cNvPr>
          <p:cNvSpPr/>
          <p:nvPr/>
        </p:nvSpPr>
        <p:spPr>
          <a:xfrm>
            <a:off x="9163985" y="243120"/>
            <a:ext cx="1312377" cy="122109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91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bene Pop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E3746870-9B58-4F09-A0D8-C7971764F46D}"/>
              </a:ext>
            </a:extLst>
          </p:cNvPr>
          <p:cNvGrpSpPr/>
          <p:nvPr/>
        </p:nvGrpSpPr>
        <p:grpSpPr>
          <a:xfrm>
            <a:off x="241295" y="243122"/>
            <a:ext cx="11764167" cy="6398793"/>
            <a:chOff x="2311244" y="2466753"/>
            <a:chExt cx="7451357" cy="4029739"/>
          </a:xfrm>
          <a:solidFill>
            <a:schemeClr val="bg2">
              <a:lumMod val="85000"/>
            </a:schemeClr>
          </a:solidFill>
        </p:grpSpPr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25125A0F-6CEA-46B0-AF60-404123B02CA6}"/>
                </a:ext>
              </a:extLst>
            </p:cNvPr>
            <p:cNvSpPr/>
            <p:nvPr/>
          </p:nvSpPr>
          <p:spPr>
            <a:xfrm>
              <a:off x="2311247" y="2466753"/>
              <a:ext cx="5514316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14B1F626-959E-4852-8303-95E47DBE62CD}"/>
                </a:ext>
              </a:extLst>
            </p:cNvPr>
            <p:cNvSpPr/>
            <p:nvPr/>
          </p:nvSpPr>
          <p:spPr>
            <a:xfrm>
              <a:off x="2311246" y="2979862"/>
              <a:ext cx="5514315" cy="2675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D84800F4-704A-46CD-AA0F-22C95F64CCCE}"/>
                </a:ext>
              </a:extLst>
            </p:cNvPr>
            <p:cNvSpPr/>
            <p:nvPr/>
          </p:nvSpPr>
          <p:spPr>
            <a:xfrm>
              <a:off x="8931349" y="2466753"/>
              <a:ext cx="831252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32BBDE0E-9046-4E4A-A3F7-580883F00419}"/>
                </a:ext>
              </a:extLst>
            </p:cNvPr>
            <p:cNvSpPr/>
            <p:nvPr/>
          </p:nvSpPr>
          <p:spPr>
            <a:xfrm>
              <a:off x="8931349" y="3383494"/>
              <a:ext cx="831252" cy="311299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EB78CC7E-0DE7-47E3-8295-CC1C61CB67F4}"/>
                </a:ext>
              </a:extLst>
            </p:cNvPr>
            <p:cNvSpPr/>
            <p:nvPr/>
          </p:nvSpPr>
          <p:spPr>
            <a:xfrm>
              <a:off x="2311244" y="3383494"/>
              <a:ext cx="6446579" cy="311299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8282F0B0-D5DD-40EF-B1CF-2AA145991DE9}"/>
                </a:ext>
              </a:extLst>
            </p:cNvPr>
            <p:cNvSpPr/>
            <p:nvPr/>
          </p:nvSpPr>
          <p:spPr>
            <a:xfrm>
              <a:off x="8931349" y="2979863"/>
              <a:ext cx="831252" cy="267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389251F-43D8-4FAA-96CC-9B5CCF91D6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1295" y="243123"/>
            <a:ext cx="8705974" cy="571639"/>
          </a:xfrm>
        </p:spPr>
        <p:txBody>
          <a:bodyPr>
            <a:noAutofit/>
          </a:bodyPr>
          <a:lstStyle>
            <a:lvl1pPr>
              <a:defRPr sz="1800">
                <a:latin typeface="+mn-lt"/>
              </a:defRPr>
            </a:lvl1pPr>
          </a:lstStyle>
          <a:p>
            <a:r>
              <a:rPr lang="de-DE"/>
              <a:t>Beschreibung | Einheit | Zeitraum | Zeitstempel</a:t>
            </a:r>
          </a:p>
        </p:txBody>
      </p:sp>
      <p:sp>
        <p:nvSpPr>
          <p:cNvPr id="29" name="Titel 1">
            <a:extLst>
              <a:ext uri="{FF2B5EF4-FFF2-40B4-BE49-F238E27FC236}">
                <a16:creationId xmlns:a16="http://schemas.microsoft.com/office/drawing/2014/main" id="{E0A78B1C-D188-4C3D-8850-A3E4EB18DEDA}"/>
              </a:ext>
            </a:extLst>
          </p:cNvPr>
          <p:cNvSpPr txBox="1">
            <a:spLocks/>
          </p:cNvSpPr>
          <p:nvPr userDrawn="1"/>
        </p:nvSpPr>
        <p:spPr>
          <a:xfrm>
            <a:off x="241295" y="1051664"/>
            <a:ext cx="8705974" cy="424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>
              <a:latin typeface="+mn-lt"/>
            </a:endParaRPr>
          </a:p>
        </p:txBody>
      </p:sp>
      <p:sp>
        <p:nvSpPr>
          <p:cNvPr id="31" name="Bildplatzhalter 30">
            <a:extLst>
              <a:ext uri="{FF2B5EF4-FFF2-40B4-BE49-F238E27FC236}">
                <a16:creationId xmlns:a16="http://schemas.microsoft.com/office/drawing/2014/main" id="{A44F72DB-450E-45BB-81D7-E4458BAF611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0693085" y="243121"/>
            <a:ext cx="1312377" cy="57164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de-DE"/>
              <a:t>Logo</a:t>
            </a:r>
          </a:p>
        </p:txBody>
      </p:sp>
      <p:sp>
        <p:nvSpPr>
          <p:cNvPr id="32" name="Bildplatzhalter 30">
            <a:extLst>
              <a:ext uri="{FF2B5EF4-FFF2-40B4-BE49-F238E27FC236}">
                <a16:creationId xmlns:a16="http://schemas.microsoft.com/office/drawing/2014/main" id="{C76B12E9-982E-4280-9845-543A51238A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693085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33" name="Bildplatzhalter 30">
            <a:extLst>
              <a:ext uri="{FF2B5EF4-FFF2-40B4-BE49-F238E27FC236}">
                <a16:creationId xmlns:a16="http://schemas.microsoft.com/office/drawing/2014/main" id="{C0BEB1A2-BE9E-4B1D-A838-5C751BA32F9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51274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34" name="Bildplatzhalter 30">
            <a:extLst>
              <a:ext uri="{FF2B5EF4-FFF2-40B4-BE49-F238E27FC236}">
                <a16:creationId xmlns:a16="http://schemas.microsoft.com/office/drawing/2014/main" id="{8FA6480D-CDD1-4370-9E7F-5A428564897D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1609462" y="1068211"/>
            <a:ext cx="396000" cy="39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de-DE"/>
              <a:t>Icon</a:t>
            </a:r>
          </a:p>
        </p:txBody>
      </p:sp>
      <p:sp>
        <p:nvSpPr>
          <p:cNvPr id="40" name="Textplatzhalter 6">
            <a:extLst>
              <a:ext uri="{FF2B5EF4-FFF2-40B4-BE49-F238E27FC236}">
                <a16:creationId xmlns:a16="http://schemas.microsoft.com/office/drawing/2014/main" id="{6A08836C-D412-4A72-B74C-A43194E370A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347" y="1068211"/>
            <a:ext cx="8696921" cy="395999"/>
          </a:xfrm>
        </p:spPr>
        <p:txBody>
          <a:bodyPr anchor="ctr"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 err="1"/>
              <a:t>Breadcrumb</a:t>
            </a:r>
            <a:r>
              <a:rPr lang="de-DE"/>
              <a:t> 1 &gt; </a:t>
            </a:r>
            <a:r>
              <a:rPr lang="de-DE" err="1"/>
              <a:t>Breadcrumb</a:t>
            </a:r>
            <a:r>
              <a:rPr lang="de-DE"/>
              <a:t> 2 &gt; </a:t>
            </a:r>
            <a:r>
              <a:rPr lang="de-DE" err="1"/>
              <a:t>Breadcrumb</a:t>
            </a:r>
            <a:r>
              <a:rPr lang="de-DE"/>
              <a:t> 3 </a:t>
            </a:r>
          </a:p>
        </p:txBody>
      </p:sp>
    </p:spTree>
    <p:extLst>
      <p:ext uri="{BB962C8B-B14F-4D97-AF65-F5344CB8AC3E}">
        <p14:creationId xmlns:p14="http://schemas.microsoft.com/office/powerpoint/2010/main" val="420308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682074A-71A7-4A52-9E34-B56342DF1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689979"/>
            <a:ext cx="10515600" cy="585369"/>
          </a:xfrm>
        </p:spPr>
        <p:txBody>
          <a:bodyPr>
            <a:noAutofit/>
          </a:bodyPr>
          <a:lstStyle>
            <a:lvl1pPr>
              <a:defRPr b="1"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EABA336-D98E-4780-9342-603E9E529EA0}"/>
              </a:ext>
            </a:extLst>
          </p:cNvPr>
          <p:cNvSpPr txBox="1">
            <a:spLocks/>
          </p:cNvSpPr>
          <p:nvPr userDrawn="1"/>
        </p:nvSpPr>
        <p:spPr>
          <a:xfrm>
            <a:off x="587375" y="1416784"/>
            <a:ext cx="10515600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40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D4296C-2F3C-4478-B578-434736937B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7375" y="1453608"/>
            <a:ext cx="10515600" cy="53553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42331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34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68841"/>
            <a:ext cx="9144000" cy="1754326"/>
          </a:xfrm>
        </p:spPr>
        <p:txBody>
          <a:bodyPr anchor="b">
            <a:spAutoFit/>
          </a:bodyPr>
          <a:lstStyle>
            <a:lvl1pPr algn="ctr">
              <a:defRPr sz="6000" b="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38063" y="601859"/>
            <a:ext cx="1271258" cy="36512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41090D80-CA47-4C3E-ABF4-DDAA817E7029}" type="datetime6">
              <a:rPr lang="de-DE" smtClean="0"/>
              <a:t>Februar 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2679" y="601858"/>
            <a:ext cx="2264216" cy="365125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de-DE"/>
              <a:t>reportingimpulse GmbH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525A3AFE-BA94-40BD-9DA2-CE05121AC6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3" t="-17310" r="-1643" b="45258"/>
          <a:stretch/>
        </p:blipFill>
        <p:spPr>
          <a:xfrm>
            <a:off x="5625312" y="2339788"/>
            <a:ext cx="2183169" cy="45182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3ECE75F8-3AAD-4C5B-9D22-5857A8143D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914"/>
          <a:stretch/>
        </p:blipFill>
        <p:spPr>
          <a:xfrm>
            <a:off x="6964325" y="3425229"/>
            <a:ext cx="3627829" cy="3432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072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68D7775-C539-4B16-A3BD-8F895EDA0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27443C-6FB6-440C-8D47-06899D49C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B371C7-7A52-4B97-821D-E4DA74DA4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30620-5961-44B4-A8DD-FE0ECF7A583B}" type="datetimeFigureOut">
              <a:rPr lang="de-DE" smtClean="0"/>
              <a:t>21.02.2022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B96E85-13AF-4A7D-ADBF-1AFA7691D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AA5590-6DE0-48AB-8028-3BA0DA374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BA7E3-F16F-4879-8375-62DA55A690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84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1" r:id="rId2"/>
    <p:sldLayoutId id="2147483660" r:id="rId3"/>
    <p:sldLayoutId id="2147483662" r:id="rId4"/>
    <p:sldLayoutId id="2147483663" r:id="rId5"/>
    <p:sldLayoutId id="2147483664" r:id="rId6"/>
    <p:sldLayoutId id="214748366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13" Type="http://schemas.openxmlformats.org/officeDocument/2006/relationships/chart" Target="../charts/chart12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12" Type="http://schemas.openxmlformats.org/officeDocument/2006/relationships/chart" Target="../charts/chart1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11" Type="http://schemas.openxmlformats.org/officeDocument/2006/relationships/chart" Target="../charts/chart10.xml"/><Relationship Id="rId5" Type="http://schemas.openxmlformats.org/officeDocument/2006/relationships/chart" Target="../charts/chart4.xml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9.xml"/><Relationship Id="rId3" Type="http://schemas.openxmlformats.org/officeDocument/2006/relationships/chart" Target="../charts/chart14.xml"/><Relationship Id="rId7" Type="http://schemas.openxmlformats.org/officeDocument/2006/relationships/chart" Target="../charts/chart18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7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Relationship Id="rId9" Type="http://schemas.openxmlformats.org/officeDocument/2006/relationships/chart" Target="../charts/char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7" Type="http://schemas.openxmlformats.org/officeDocument/2006/relationships/chart" Target="../charts/chart24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microsoft.com/office/2014/relationships/chartEx" Target="../charts/chartEx1.xml"/><Relationship Id="rId4" Type="http://schemas.openxmlformats.org/officeDocument/2006/relationships/chart" Target="../charts/char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F6EE975-D046-4351-99BF-F1C7314E5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8841"/>
            <a:ext cx="9144000" cy="1754326"/>
          </a:xfrm>
        </p:spPr>
        <p:txBody>
          <a:bodyPr/>
          <a:lstStyle/>
          <a:p>
            <a:r>
              <a:rPr lang="de-DE" b="1" err="1">
                <a:latin typeface="+mn-lt"/>
              </a:rPr>
              <a:t>Prototyping</a:t>
            </a:r>
            <a:r>
              <a:rPr lang="de-DE" b="1">
                <a:latin typeface="+mn-lt"/>
              </a:rPr>
              <a:t> Workbook</a:t>
            </a:r>
            <a:br>
              <a:rPr lang="de-DE" b="1">
                <a:latin typeface="+mn-lt"/>
              </a:rPr>
            </a:br>
            <a:endParaRPr lang="de-DE" b="1">
              <a:latin typeface="+mn-lt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91804A-8D42-4D2F-B251-ADC0CCF3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ED0-44AA-4F85-9822-9F8394427A3C}" type="datetime6">
              <a:rPr lang="de-DE" smtClean="0"/>
              <a:t>Februar 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31917C-5F59-4095-A574-C4647EEDC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reportingimpulse GmbH</a:t>
            </a:r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207CE9FA-7F34-49E1-97C0-190F7F2A8AB4}"/>
              </a:ext>
            </a:extLst>
          </p:cNvPr>
          <p:cNvGrpSpPr/>
          <p:nvPr/>
        </p:nvGrpSpPr>
        <p:grpSpPr>
          <a:xfrm>
            <a:off x="1940319" y="4057109"/>
            <a:ext cx="2160570" cy="1410354"/>
            <a:chOff x="1940319" y="4057109"/>
            <a:chExt cx="2160570" cy="1410354"/>
          </a:xfrm>
        </p:grpSpPr>
        <p:sp>
          <p:nvSpPr>
            <p:cNvPr id="9" name="Rechteck: gefaltete Ecke 8">
              <a:extLst>
                <a:ext uri="{FF2B5EF4-FFF2-40B4-BE49-F238E27FC236}">
                  <a16:creationId xmlns:a16="http://schemas.microsoft.com/office/drawing/2014/main" id="{B12428D8-5007-4625-AB14-195DF927EC6D}"/>
                </a:ext>
              </a:extLst>
            </p:cNvPr>
            <p:cNvSpPr/>
            <p:nvPr/>
          </p:nvSpPr>
          <p:spPr>
            <a:xfrm rot="21160128" flipH="1">
              <a:off x="1940319" y="4057109"/>
              <a:ext cx="2160570" cy="1410354"/>
            </a:xfrm>
            <a:prstGeom prst="foldedCorner">
              <a:avLst>
                <a:gd name="adj" fmla="val 809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>
                  <a:solidFill>
                    <a:schemeClr val="tx1"/>
                  </a:solidFill>
                </a:rPr>
                <a:t>Eine praktische Vorlage zum Prototypen von Dashboards in PowerPoint.</a:t>
              </a:r>
            </a:p>
          </p:txBody>
        </p:sp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F47B0780-07F5-4CC9-852F-BB4FC166499D}"/>
                </a:ext>
              </a:extLst>
            </p:cNvPr>
            <p:cNvSpPr/>
            <p:nvPr/>
          </p:nvSpPr>
          <p:spPr>
            <a:xfrm>
              <a:off x="1943387" y="4086966"/>
              <a:ext cx="309185" cy="174328"/>
            </a:xfrm>
            <a:custGeom>
              <a:avLst/>
              <a:gdLst>
                <a:gd name="connsiteX0" fmla="*/ 0 w 309185"/>
                <a:gd name="connsiteY0" fmla="*/ 42759 h 174328"/>
                <a:gd name="connsiteX1" fmla="*/ 23024 w 309185"/>
                <a:gd name="connsiteY1" fmla="*/ 111833 h 174328"/>
                <a:gd name="connsiteX2" fmla="*/ 29603 w 309185"/>
                <a:gd name="connsiteY2" fmla="*/ 174328 h 174328"/>
                <a:gd name="connsiteX3" fmla="*/ 305896 w 309185"/>
                <a:gd name="connsiteY3" fmla="*/ 138146 h 174328"/>
                <a:gd name="connsiteX4" fmla="*/ 309185 w 309185"/>
                <a:gd name="connsiteY4" fmla="*/ 16446 h 174328"/>
                <a:gd name="connsiteX5" fmla="*/ 289450 w 309185"/>
                <a:gd name="connsiteY5" fmla="*/ 0 h 174328"/>
                <a:gd name="connsiteX6" fmla="*/ 0 w 309185"/>
                <a:gd name="connsiteY6" fmla="*/ 42759 h 174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9185" h="174328">
                  <a:moveTo>
                    <a:pt x="0" y="42759"/>
                  </a:moveTo>
                  <a:lnTo>
                    <a:pt x="23024" y="111833"/>
                  </a:lnTo>
                  <a:lnTo>
                    <a:pt x="29603" y="174328"/>
                  </a:lnTo>
                  <a:lnTo>
                    <a:pt x="305896" y="138146"/>
                  </a:lnTo>
                  <a:cubicBezTo>
                    <a:pt x="306992" y="97579"/>
                    <a:pt x="308089" y="57013"/>
                    <a:pt x="309185" y="16446"/>
                  </a:cubicBezTo>
                  <a:lnTo>
                    <a:pt x="289450" y="0"/>
                  </a:lnTo>
                  <a:lnTo>
                    <a:pt x="0" y="42759"/>
                  </a:lnTo>
                  <a:close/>
                </a:path>
              </a:pathLst>
            </a:custGeom>
            <a:solidFill>
              <a:schemeClr val="accent3"/>
            </a:solidFill>
            <a:ln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5" name="Grafik 14">
            <a:extLst>
              <a:ext uri="{FF2B5EF4-FFF2-40B4-BE49-F238E27FC236}">
                <a16:creationId xmlns:a16="http://schemas.microsoft.com/office/drawing/2014/main" id="{F54A9F09-0D19-4F58-A7A3-AC1740536A5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5780522"/>
            <a:ext cx="1066585" cy="106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234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933DFB-0DF9-48B9-987D-086DB6690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Navigation &amp; Sticker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AB4715-6CCE-4819-BE02-402D28D683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Guided</a:t>
            </a:r>
            <a:r>
              <a:rPr lang="de-DE" dirty="0"/>
              <a:t> Dashboard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BC817E77-1DFC-49A5-A1BC-1A09FE0FD485}"/>
              </a:ext>
            </a:extLst>
          </p:cNvPr>
          <p:cNvGrpSpPr/>
          <p:nvPr/>
        </p:nvGrpSpPr>
        <p:grpSpPr>
          <a:xfrm>
            <a:off x="4179638" y="2734688"/>
            <a:ext cx="2565266" cy="750357"/>
            <a:chOff x="1333634" y="1307043"/>
            <a:chExt cx="2565266" cy="750357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467F09E5-D689-4134-AD51-4D8DE9501DF0}"/>
                </a:ext>
              </a:extLst>
            </p:cNvPr>
            <p:cNvSpPr/>
            <p:nvPr/>
          </p:nvSpPr>
          <p:spPr>
            <a:xfrm>
              <a:off x="1333634" y="1307043"/>
              <a:ext cx="2565266" cy="750357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Years</a:t>
              </a:r>
              <a:endPara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Abgerundetes Rechteck 6">
              <a:extLst>
                <a:ext uri="{FF2B5EF4-FFF2-40B4-BE49-F238E27FC236}">
                  <a16:creationId xmlns:a16="http://schemas.microsoft.com/office/drawing/2014/main" id="{54423A11-7DBB-42AF-A45E-5E67FF123867}"/>
                </a:ext>
              </a:extLst>
            </p:cNvPr>
            <p:cNvSpPr/>
            <p:nvPr/>
          </p:nvSpPr>
          <p:spPr>
            <a:xfrm>
              <a:off x="1460500" y="1710623"/>
              <a:ext cx="2362200" cy="137227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6BE9E102-4B00-4725-995C-3A4B15778F86}"/>
                </a:ext>
              </a:extLst>
            </p:cNvPr>
            <p:cNvGrpSpPr/>
            <p:nvPr/>
          </p:nvGrpSpPr>
          <p:grpSpPr>
            <a:xfrm>
              <a:off x="2968424" y="1690059"/>
              <a:ext cx="193876" cy="178353"/>
              <a:chOff x="1460500" y="1674240"/>
              <a:chExt cx="158750" cy="165100"/>
            </a:xfrm>
          </p:grpSpPr>
          <p:sp>
            <p:nvSpPr>
              <p:cNvPr id="20" name="Ellipse 19">
                <a:extLst>
                  <a:ext uri="{FF2B5EF4-FFF2-40B4-BE49-F238E27FC236}">
                    <a16:creationId xmlns:a16="http://schemas.microsoft.com/office/drawing/2014/main" id="{F0613FB8-DF4B-42CA-9B30-0A8811960366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" name="Ellipse 20">
                <a:extLst>
                  <a:ext uri="{FF2B5EF4-FFF2-40B4-BE49-F238E27FC236}">
                    <a16:creationId xmlns:a16="http://schemas.microsoft.com/office/drawing/2014/main" id="{F87CC8B3-894B-440B-B114-28489608EE98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23AAE8F1-DA87-4AC0-B0CD-A9DD35DD8562}"/>
                </a:ext>
              </a:extLst>
            </p:cNvPr>
            <p:cNvGrpSpPr/>
            <p:nvPr/>
          </p:nvGrpSpPr>
          <p:grpSpPr>
            <a:xfrm>
              <a:off x="1920467" y="1690059"/>
              <a:ext cx="193876" cy="178353"/>
              <a:chOff x="1460500" y="1674240"/>
              <a:chExt cx="158750" cy="165100"/>
            </a:xfrm>
          </p:grpSpPr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650AACBA-B295-4CB7-BB05-A096BD96CFB9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" name="Ellipse 18">
                <a:extLst>
                  <a:ext uri="{FF2B5EF4-FFF2-40B4-BE49-F238E27FC236}">
                    <a16:creationId xmlns:a16="http://schemas.microsoft.com/office/drawing/2014/main" id="{460515CB-2050-46DE-8E38-81E6E4E9ADBB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116ECDE5-0550-4AAA-8070-CC054FE6CA76}"/>
                </a:ext>
              </a:extLst>
            </p:cNvPr>
            <p:cNvCxnSpPr>
              <a:endCxn id="20" idx="2"/>
            </p:cNvCxnSpPr>
            <p:nvPr/>
          </p:nvCxnSpPr>
          <p:spPr>
            <a:xfrm>
              <a:off x="2116005" y="1778408"/>
              <a:ext cx="852419" cy="828"/>
            </a:xfrm>
            <a:prstGeom prst="lin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90980086-EC81-4E64-9425-919C6E44E2FC}"/>
                </a:ext>
              </a:extLst>
            </p:cNvPr>
            <p:cNvSpPr txBox="1"/>
            <p:nvPr/>
          </p:nvSpPr>
          <p:spPr>
            <a:xfrm>
              <a:off x="1778508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2015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1C56ED09-18BB-45C1-AC05-90EBC7DA2282}"/>
                </a:ext>
              </a:extLst>
            </p:cNvPr>
            <p:cNvSpPr txBox="1"/>
            <p:nvPr/>
          </p:nvSpPr>
          <p:spPr>
            <a:xfrm>
              <a:off x="2838704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2021</a:t>
              </a:r>
            </a:p>
          </p:txBody>
        </p:sp>
      </p:grpSp>
      <p:sp>
        <p:nvSpPr>
          <p:cNvPr id="22" name="Rechteck 21">
            <a:extLst>
              <a:ext uri="{FF2B5EF4-FFF2-40B4-BE49-F238E27FC236}">
                <a16:creationId xmlns:a16="http://schemas.microsoft.com/office/drawing/2014/main" id="{550649EA-E78C-4B93-A603-AE57772C6F01}"/>
              </a:ext>
            </a:extLst>
          </p:cNvPr>
          <p:cNvSpPr/>
          <p:nvPr/>
        </p:nvSpPr>
        <p:spPr>
          <a:xfrm>
            <a:off x="4009392" y="2276475"/>
            <a:ext cx="2905758" cy="14247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Sprechblase: rechteckig 23">
            <a:extLst>
              <a:ext uri="{FF2B5EF4-FFF2-40B4-BE49-F238E27FC236}">
                <a16:creationId xmlns:a16="http://schemas.microsoft.com/office/drawing/2014/main" id="{3610B9E2-C67E-49F8-A59A-A682E69FEED0}"/>
              </a:ext>
            </a:extLst>
          </p:cNvPr>
          <p:cNvSpPr/>
          <p:nvPr/>
        </p:nvSpPr>
        <p:spPr>
          <a:xfrm>
            <a:off x="8256209" y="2727868"/>
            <a:ext cx="2050854" cy="1064708"/>
          </a:xfrm>
          <a:prstGeom prst="wedgeRectCallout">
            <a:avLst>
              <a:gd name="adj1" fmla="val -38652"/>
              <a:gd name="adj2" fmla="val 85213"/>
            </a:avLst>
          </a:prstGeom>
          <a:solidFill>
            <a:schemeClr val="bg1">
              <a:alpha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Hinweise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9230CD2D-E717-4D33-9226-25E783FBE0B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10" y="1406232"/>
            <a:ext cx="186255" cy="175225"/>
          </a:xfrm>
          <a:prstGeom prst="rect">
            <a:avLst/>
          </a:prstGeom>
          <a:noFill/>
        </p:spPr>
      </p:pic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6426C610-FBE9-4AD0-8483-61E051D6F1E7}"/>
              </a:ext>
            </a:extLst>
          </p:cNvPr>
          <p:cNvGrpSpPr/>
          <p:nvPr/>
        </p:nvGrpSpPr>
        <p:grpSpPr>
          <a:xfrm>
            <a:off x="783880" y="2727868"/>
            <a:ext cx="2103022" cy="658998"/>
            <a:chOff x="1150263" y="3989793"/>
            <a:chExt cx="2103022" cy="658998"/>
          </a:xfrm>
        </p:grpSpPr>
        <p:sp>
          <p:nvSpPr>
            <p:cNvPr id="4" name="Grafik 26" descr="Cursor mit einfarbiger Füllung">
              <a:extLst>
                <a:ext uri="{FF2B5EF4-FFF2-40B4-BE49-F238E27FC236}">
                  <a16:creationId xmlns:a16="http://schemas.microsoft.com/office/drawing/2014/main" id="{8ADA73E7-0CBA-4DF5-941A-75918BF9C5B0}"/>
                </a:ext>
              </a:extLst>
            </p:cNvPr>
            <p:cNvSpPr/>
            <p:nvPr/>
          </p:nvSpPr>
          <p:spPr>
            <a:xfrm>
              <a:off x="1150263" y="3989793"/>
              <a:ext cx="104930" cy="105000"/>
            </a:xfrm>
            <a:custGeom>
              <a:avLst/>
              <a:gdLst>
                <a:gd name="connsiteX0" fmla="*/ 104930 w 104930"/>
                <a:gd name="connsiteY0" fmla="*/ 88313 h 105000"/>
                <a:gd name="connsiteX1" fmla="*/ 67055 w 104930"/>
                <a:gd name="connsiteY1" fmla="*/ 50456 h 105000"/>
                <a:gd name="connsiteX2" fmla="*/ 100430 w 104930"/>
                <a:gd name="connsiteY2" fmla="*/ 38438 h 105000"/>
                <a:gd name="connsiteX3" fmla="*/ 102467 w 104930"/>
                <a:gd name="connsiteY3" fmla="*/ 34268 h 105000"/>
                <a:gd name="connsiteX4" fmla="*/ 100430 w 104930"/>
                <a:gd name="connsiteY4" fmla="*/ 32231 h 105000"/>
                <a:gd name="connsiteX5" fmla="*/ 4261 w 104930"/>
                <a:gd name="connsiteY5" fmla="*/ 169 h 105000"/>
                <a:gd name="connsiteX6" fmla="*/ 3193 w 104930"/>
                <a:gd name="connsiteY6" fmla="*/ 0 h 105000"/>
                <a:gd name="connsiteX7" fmla="*/ 3193 w 104930"/>
                <a:gd name="connsiteY7" fmla="*/ 0 h 105000"/>
                <a:gd name="connsiteX8" fmla="*/ 1 w 104930"/>
                <a:gd name="connsiteY8" fmla="*/ 3332 h 105000"/>
                <a:gd name="connsiteX9" fmla="*/ 174 w 104930"/>
                <a:gd name="connsiteY9" fmla="*/ 4313 h 105000"/>
                <a:gd name="connsiteX10" fmla="*/ 32161 w 104930"/>
                <a:gd name="connsiteY10" fmla="*/ 100575 h 105000"/>
                <a:gd name="connsiteX11" fmla="*/ 36348 w 104930"/>
                <a:gd name="connsiteY11" fmla="*/ 102575 h 105000"/>
                <a:gd name="connsiteX12" fmla="*/ 38349 w 104930"/>
                <a:gd name="connsiteY12" fmla="*/ 100575 h 105000"/>
                <a:gd name="connsiteX13" fmla="*/ 50386 w 104930"/>
                <a:gd name="connsiteY13" fmla="*/ 67163 h 105000"/>
                <a:gd name="connsiteX14" fmla="*/ 88224 w 104930"/>
                <a:gd name="connsiteY14" fmla="*/ 105000 h 1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4930" h="105000">
                  <a:moveTo>
                    <a:pt x="104930" y="88313"/>
                  </a:moveTo>
                  <a:lnTo>
                    <a:pt x="67055" y="50456"/>
                  </a:lnTo>
                  <a:lnTo>
                    <a:pt x="100430" y="38438"/>
                  </a:lnTo>
                  <a:cubicBezTo>
                    <a:pt x="102144" y="37849"/>
                    <a:pt x="103056" y="35982"/>
                    <a:pt x="102467" y="34268"/>
                  </a:cubicBezTo>
                  <a:cubicBezTo>
                    <a:pt x="102138" y="33311"/>
                    <a:pt x="101387" y="32560"/>
                    <a:pt x="100430" y="32231"/>
                  </a:cubicBezTo>
                  <a:lnTo>
                    <a:pt x="4261" y="169"/>
                  </a:lnTo>
                  <a:cubicBezTo>
                    <a:pt x="3917" y="55"/>
                    <a:pt x="3556" y="-2"/>
                    <a:pt x="3193" y="0"/>
                  </a:cubicBezTo>
                  <a:lnTo>
                    <a:pt x="3193" y="0"/>
                  </a:lnTo>
                  <a:cubicBezTo>
                    <a:pt x="1391" y="39"/>
                    <a:pt x="-38" y="1530"/>
                    <a:pt x="1" y="3332"/>
                  </a:cubicBezTo>
                  <a:cubicBezTo>
                    <a:pt x="8" y="3666"/>
                    <a:pt x="66" y="3996"/>
                    <a:pt x="174" y="4313"/>
                  </a:cubicBezTo>
                  <a:lnTo>
                    <a:pt x="32161" y="100575"/>
                  </a:lnTo>
                  <a:cubicBezTo>
                    <a:pt x="32765" y="102284"/>
                    <a:pt x="34640" y="103179"/>
                    <a:pt x="36348" y="102575"/>
                  </a:cubicBezTo>
                  <a:cubicBezTo>
                    <a:pt x="37283" y="102245"/>
                    <a:pt x="38018" y="101510"/>
                    <a:pt x="38349" y="100575"/>
                  </a:cubicBezTo>
                  <a:lnTo>
                    <a:pt x="50386" y="67163"/>
                  </a:lnTo>
                  <a:lnTo>
                    <a:pt x="88224" y="105000"/>
                  </a:lnTo>
                  <a:close/>
                </a:path>
              </a:pathLst>
            </a:custGeom>
            <a:solidFill>
              <a:srgbClr val="000000"/>
            </a:solidFill>
            <a:ln w="17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7BEC778A-1E6C-4E97-8122-8A547DCE2362}"/>
                </a:ext>
              </a:extLst>
            </p:cNvPr>
            <p:cNvSpPr txBox="1"/>
            <p:nvPr/>
          </p:nvSpPr>
          <p:spPr>
            <a:xfrm>
              <a:off x="1260920" y="4094793"/>
              <a:ext cx="1992365" cy="553998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>
              <a:spAutoFit/>
            </a:bodyPr>
            <a:lstStyle>
              <a:defPPr>
                <a:defRPr lang="de-DE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00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de-DE" dirty="0">
                  <a:latin typeface="+mn-lt"/>
                </a:rPr>
                <a:t>Kennzahl 1	2.000 EUR</a:t>
              </a:r>
            </a:p>
            <a:p>
              <a:r>
                <a:rPr lang="de-DE" dirty="0">
                  <a:latin typeface="+mn-lt"/>
                </a:rPr>
                <a:t>Kennzahl 2	1.500 EUR</a:t>
              </a:r>
            </a:p>
            <a:p>
              <a:r>
                <a:rPr lang="de-DE" dirty="0">
                  <a:latin typeface="+mn-lt"/>
                </a:rPr>
                <a:t>∆ Kennzahl	500 EUR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9935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40840F22-65B0-49E9-B696-21D1DB038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43BE0A5F-47F5-4F79-8A5D-F3AD263D25F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A1409E43-253B-4C47-B229-823E9B19D12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0FEA74B9-43ED-4718-AE12-9E67ABBB1A0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6D2668F6-9EA1-4401-B4A7-D08E995468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E73A6D6E-3B43-40FD-BCA9-59715C3C656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3166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D85C7774-066B-4666-A53B-2FF5E52E8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033D7392-259E-4B77-95A7-C9E6DE73F5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9B754ED1-F4FB-4E72-B738-8916EA9AF9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33F95633-D025-44F3-BE7D-13779C72ACC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1BAE8813-59AC-4197-B5BF-5C4C10B06B3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4C65C31E-9E3B-4B07-91F2-458B8329AFF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40C3A809-FFEF-4900-9C6A-4BF0E259E6E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D446443D-C112-40B6-864E-2C7CF953B15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C2E3621E-10C8-4E8E-8CD8-ACF00D5F4C5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2" name="Textplatzhalter 21">
            <a:extLst>
              <a:ext uri="{FF2B5EF4-FFF2-40B4-BE49-F238E27FC236}">
                <a16:creationId xmlns:a16="http://schemas.microsoft.com/office/drawing/2014/main" id="{037F12ED-55D0-49B5-A30A-45871E91F47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316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EBDA4E-3A25-40B8-888B-5BFF55E88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834A203-80CE-4746-854E-EC9FAEE79E3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B7777B3-83CB-47CA-8B17-C2DC0EADA5B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78AD9AC1-1D76-4998-9ABA-1B8975E0C23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20B2E2E0-4026-4D65-8E91-3C6A63C268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E0F7685-E515-4610-9682-510CED6F057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0744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969DBA-B1B7-45C0-AAB1-667D46AB6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Strukturdiagramme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31C2FB-496D-4FAB-87D9-CC74A7E59E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Guided</a:t>
            </a:r>
            <a:r>
              <a:rPr lang="de-DE" dirty="0"/>
              <a:t> Dashboard</a:t>
            </a:r>
          </a:p>
        </p:txBody>
      </p:sp>
      <p:graphicFrame>
        <p:nvGraphicFramePr>
          <p:cNvPr id="14" name="Diagramm 13">
            <a:extLst>
              <a:ext uri="{FF2B5EF4-FFF2-40B4-BE49-F238E27FC236}">
                <a16:creationId xmlns:a16="http://schemas.microsoft.com/office/drawing/2014/main" id="{BAA04D80-D326-4429-AC6F-CD5A6AF37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7340703"/>
              </p:ext>
            </p:extLst>
          </p:nvPr>
        </p:nvGraphicFramePr>
        <p:xfrm>
          <a:off x="8543823" y="2279648"/>
          <a:ext cx="1522255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Diagramm 51">
            <a:extLst>
              <a:ext uri="{FF2B5EF4-FFF2-40B4-BE49-F238E27FC236}">
                <a16:creationId xmlns:a16="http://schemas.microsoft.com/office/drawing/2014/main" id="{C7C71D28-F32B-4C85-AEAD-EE886B2D30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9667016"/>
              </p:ext>
            </p:extLst>
          </p:nvPr>
        </p:nvGraphicFramePr>
        <p:xfrm>
          <a:off x="6611258" y="2279648"/>
          <a:ext cx="1905641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Diagramm 16">
            <a:extLst>
              <a:ext uri="{FF2B5EF4-FFF2-40B4-BE49-F238E27FC236}">
                <a16:creationId xmlns:a16="http://schemas.microsoft.com/office/drawing/2014/main" id="{365CF4CE-2135-42B3-979C-5975F4107A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88204"/>
              </p:ext>
            </p:extLst>
          </p:nvPr>
        </p:nvGraphicFramePr>
        <p:xfrm>
          <a:off x="10093003" y="2279648"/>
          <a:ext cx="1522255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Diagramm 17">
            <a:extLst>
              <a:ext uri="{FF2B5EF4-FFF2-40B4-BE49-F238E27FC236}">
                <a16:creationId xmlns:a16="http://schemas.microsoft.com/office/drawing/2014/main" id="{5D1658D6-F726-4830-88F9-0C2E6102BF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01143"/>
              </p:ext>
            </p:extLst>
          </p:nvPr>
        </p:nvGraphicFramePr>
        <p:xfrm>
          <a:off x="8536728" y="4516032"/>
          <a:ext cx="1522255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Diagramm 51">
            <a:extLst>
              <a:ext uri="{FF2B5EF4-FFF2-40B4-BE49-F238E27FC236}">
                <a16:creationId xmlns:a16="http://schemas.microsoft.com/office/drawing/2014/main" id="{592C3E63-5DC1-4871-A558-E338F415EF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9162318"/>
              </p:ext>
            </p:extLst>
          </p:nvPr>
        </p:nvGraphicFramePr>
        <p:xfrm>
          <a:off x="6604163" y="4516032"/>
          <a:ext cx="1905641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Diagramm 19">
            <a:extLst>
              <a:ext uri="{FF2B5EF4-FFF2-40B4-BE49-F238E27FC236}">
                <a16:creationId xmlns:a16="http://schemas.microsoft.com/office/drawing/2014/main" id="{9B9ED3C1-14E4-4FA1-9117-A521D451F1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5470399"/>
              </p:ext>
            </p:extLst>
          </p:nvPr>
        </p:nvGraphicFramePr>
        <p:xfrm>
          <a:off x="10085908" y="4516032"/>
          <a:ext cx="1522255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1" name="Diagramm 20">
            <a:extLst>
              <a:ext uri="{FF2B5EF4-FFF2-40B4-BE49-F238E27FC236}">
                <a16:creationId xmlns:a16="http://schemas.microsoft.com/office/drawing/2014/main" id="{21E6A747-B081-41EB-95C7-5E9947B880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23803"/>
              </p:ext>
            </p:extLst>
          </p:nvPr>
        </p:nvGraphicFramePr>
        <p:xfrm>
          <a:off x="2522229" y="4508937"/>
          <a:ext cx="1522255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2" name="Diagramm 51">
            <a:extLst>
              <a:ext uri="{FF2B5EF4-FFF2-40B4-BE49-F238E27FC236}">
                <a16:creationId xmlns:a16="http://schemas.microsoft.com/office/drawing/2014/main" id="{C3F2342F-3AD1-44B1-B5F7-3C51100032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9382680"/>
              </p:ext>
            </p:extLst>
          </p:nvPr>
        </p:nvGraphicFramePr>
        <p:xfrm>
          <a:off x="589664" y="4508937"/>
          <a:ext cx="1905641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3" name="Diagramm 22">
            <a:extLst>
              <a:ext uri="{FF2B5EF4-FFF2-40B4-BE49-F238E27FC236}">
                <a16:creationId xmlns:a16="http://schemas.microsoft.com/office/drawing/2014/main" id="{4B6563A3-0218-47D0-B1CB-BE032B4FBC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0609022"/>
              </p:ext>
            </p:extLst>
          </p:nvPr>
        </p:nvGraphicFramePr>
        <p:xfrm>
          <a:off x="4071409" y="4508937"/>
          <a:ext cx="1522255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24" name="Diagramm 23">
            <a:extLst>
              <a:ext uri="{FF2B5EF4-FFF2-40B4-BE49-F238E27FC236}">
                <a16:creationId xmlns:a16="http://schemas.microsoft.com/office/drawing/2014/main" id="{8480B022-74AF-4B92-B673-A87826C55B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3371828"/>
              </p:ext>
            </p:extLst>
          </p:nvPr>
        </p:nvGraphicFramePr>
        <p:xfrm>
          <a:off x="2525767" y="2279648"/>
          <a:ext cx="1522255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25" name="Diagramm 51">
            <a:extLst>
              <a:ext uri="{FF2B5EF4-FFF2-40B4-BE49-F238E27FC236}">
                <a16:creationId xmlns:a16="http://schemas.microsoft.com/office/drawing/2014/main" id="{9B35F146-EF93-4128-B5BC-9ADC0A348F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2827674"/>
              </p:ext>
            </p:extLst>
          </p:nvPr>
        </p:nvGraphicFramePr>
        <p:xfrm>
          <a:off x="593202" y="2279648"/>
          <a:ext cx="1905641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26" name="Diagramm 25">
            <a:extLst>
              <a:ext uri="{FF2B5EF4-FFF2-40B4-BE49-F238E27FC236}">
                <a16:creationId xmlns:a16="http://schemas.microsoft.com/office/drawing/2014/main" id="{ED976501-0E34-46A4-A2D8-9463493B14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2507777"/>
              </p:ext>
            </p:extLst>
          </p:nvPr>
        </p:nvGraphicFramePr>
        <p:xfrm>
          <a:off x="4074947" y="2279648"/>
          <a:ext cx="1522255" cy="21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</p:spTree>
    <p:extLst>
      <p:ext uri="{BB962C8B-B14F-4D97-AF65-F5344CB8AC3E}">
        <p14:creationId xmlns:p14="http://schemas.microsoft.com/office/powerpoint/2010/main" val="1086975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D53B36-454E-4931-B71E-2A6D0D280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Zeitdiagramme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F6D978-4344-4F53-808C-BE07489A1A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Guided</a:t>
            </a:r>
            <a:r>
              <a:rPr lang="de-DE" dirty="0"/>
              <a:t> Dashboard</a:t>
            </a:r>
          </a:p>
        </p:txBody>
      </p:sp>
      <p:graphicFrame>
        <p:nvGraphicFramePr>
          <p:cNvPr id="5" name="Diagramm 15">
            <a:extLst>
              <a:ext uri="{FF2B5EF4-FFF2-40B4-BE49-F238E27FC236}">
                <a16:creationId xmlns:a16="http://schemas.microsoft.com/office/drawing/2014/main" id="{75ACB1F7-4AB0-484D-9476-C7CB26F628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3353906"/>
              </p:ext>
            </p:extLst>
          </p:nvPr>
        </p:nvGraphicFramePr>
        <p:xfrm>
          <a:off x="6587703" y="4519402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 16">
            <a:extLst>
              <a:ext uri="{FF2B5EF4-FFF2-40B4-BE49-F238E27FC236}">
                <a16:creationId xmlns:a16="http://schemas.microsoft.com/office/drawing/2014/main" id="{83D21DB6-E82B-4316-BA56-577E549FC6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7973860"/>
              </p:ext>
            </p:extLst>
          </p:nvPr>
        </p:nvGraphicFramePr>
        <p:xfrm>
          <a:off x="6587703" y="5646758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m 15">
            <a:extLst>
              <a:ext uri="{FF2B5EF4-FFF2-40B4-BE49-F238E27FC236}">
                <a16:creationId xmlns:a16="http://schemas.microsoft.com/office/drawing/2014/main" id="{F7DCA828-DF6E-4570-83CD-6FE56D72F4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9088753"/>
              </p:ext>
            </p:extLst>
          </p:nvPr>
        </p:nvGraphicFramePr>
        <p:xfrm>
          <a:off x="6587703" y="2279473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16">
            <a:extLst>
              <a:ext uri="{FF2B5EF4-FFF2-40B4-BE49-F238E27FC236}">
                <a16:creationId xmlns:a16="http://schemas.microsoft.com/office/drawing/2014/main" id="{4B7729D4-AFEF-402B-A8BB-B0EA8131FF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1466700"/>
              </p:ext>
            </p:extLst>
          </p:nvPr>
        </p:nvGraphicFramePr>
        <p:xfrm>
          <a:off x="6587703" y="3406829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Diagramm 15">
            <a:extLst>
              <a:ext uri="{FF2B5EF4-FFF2-40B4-BE49-F238E27FC236}">
                <a16:creationId xmlns:a16="http://schemas.microsoft.com/office/drawing/2014/main" id="{53A4BA97-006C-4DAA-92DA-921FD65169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7885868"/>
              </p:ext>
            </p:extLst>
          </p:nvPr>
        </p:nvGraphicFramePr>
        <p:xfrm>
          <a:off x="594461" y="4512307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Diagramm 16">
            <a:extLst>
              <a:ext uri="{FF2B5EF4-FFF2-40B4-BE49-F238E27FC236}">
                <a16:creationId xmlns:a16="http://schemas.microsoft.com/office/drawing/2014/main" id="{5BB70E04-125D-49AB-936D-478BCEB740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4995566"/>
              </p:ext>
            </p:extLst>
          </p:nvPr>
        </p:nvGraphicFramePr>
        <p:xfrm>
          <a:off x="594461" y="5639663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3" name="Diagramm 15">
            <a:extLst>
              <a:ext uri="{FF2B5EF4-FFF2-40B4-BE49-F238E27FC236}">
                <a16:creationId xmlns:a16="http://schemas.microsoft.com/office/drawing/2014/main" id="{ED5BEDBB-03AE-447D-A9C3-FB4EC4D94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6810027"/>
              </p:ext>
            </p:extLst>
          </p:nvPr>
        </p:nvGraphicFramePr>
        <p:xfrm>
          <a:off x="594461" y="2284420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4" name="Diagramm 16">
            <a:extLst>
              <a:ext uri="{FF2B5EF4-FFF2-40B4-BE49-F238E27FC236}">
                <a16:creationId xmlns:a16="http://schemas.microsoft.com/office/drawing/2014/main" id="{CB4AB102-14D5-4088-8FEF-C80AC1CA94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9436274"/>
              </p:ext>
            </p:extLst>
          </p:nvPr>
        </p:nvGraphicFramePr>
        <p:xfrm>
          <a:off x="594461" y="3411776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390390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B8C7BF-9730-422B-9600-D6860B32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(Visuelle) Tabelle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9BBCF7-18B9-4CFF-9B71-FFF1EF0D66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Guided</a:t>
            </a:r>
            <a:r>
              <a:rPr lang="de-DE" dirty="0"/>
              <a:t> Dashboard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8E77AC37-D431-475F-B2AF-1D973F34F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017483"/>
              </p:ext>
            </p:extLst>
          </p:nvPr>
        </p:nvGraphicFramePr>
        <p:xfrm>
          <a:off x="587375" y="2276475"/>
          <a:ext cx="11017254" cy="4319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505">
                  <a:extLst>
                    <a:ext uri="{9D8B030D-6E8A-4147-A177-3AD203B41FA5}">
                      <a16:colId xmlns:a16="http://schemas.microsoft.com/office/drawing/2014/main" val="319034651"/>
                    </a:ext>
                  </a:extLst>
                </a:gridCol>
                <a:gridCol w="979353">
                  <a:extLst>
                    <a:ext uri="{9D8B030D-6E8A-4147-A177-3AD203B41FA5}">
                      <a16:colId xmlns:a16="http://schemas.microsoft.com/office/drawing/2014/main" val="1690667511"/>
                    </a:ext>
                  </a:extLst>
                </a:gridCol>
                <a:gridCol w="1331628">
                  <a:extLst>
                    <a:ext uri="{9D8B030D-6E8A-4147-A177-3AD203B41FA5}">
                      <a16:colId xmlns:a16="http://schemas.microsoft.com/office/drawing/2014/main" val="2370959057"/>
                    </a:ext>
                  </a:extLst>
                </a:gridCol>
                <a:gridCol w="1331628">
                  <a:extLst>
                    <a:ext uri="{9D8B030D-6E8A-4147-A177-3AD203B41FA5}">
                      <a16:colId xmlns:a16="http://schemas.microsoft.com/office/drawing/2014/main" val="3073494910"/>
                    </a:ext>
                  </a:extLst>
                </a:gridCol>
                <a:gridCol w="1331628">
                  <a:extLst>
                    <a:ext uri="{9D8B030D-6E8A-4147-A177-3AD203B41FA5}">
                      <a16:colId xmlns:a16="http://schemas.microsoft.com/office/drawing/2014/main" val="357498453"/>
                    </a:ext>
                  </a:extLst>
                </a:gridCol>
                <a:gridCol w="1331628">
                  <a:extLst>
                    <a:ext uri="{9D8B030D-6E8A-4147-A177-3AD203B41FA5}">
                      <a16:colId xmlns:a16="http://schemas.microsoft.com/office/drawing/2014/main" val="4023739437"/>
                    </a:ext>
                  </a:extLst>
                </a:gridCol>
                <a:gridCol w="1331628">
                  <a:extLst>
                    <a:ext uri="{9D8B030D-6E8A-4147-A177-3AD203B41FA5}">
                      <a16:colId xmlns:a16="http://schemas.microsoft.com/office/drawing/2014/main" val="2531719890"/>
                    </a:ext>
                  </a:extLst>
                </a:gridCol>
                <a:gridCol w="1331628">
                  <a:extLst>
                    <a:ext uri="{9D8B030D-6E8A-4147-A177-3AD203B41FA5}">
                      <a16:colId xmlns:a16="http://schemas.microsoft.com/office/drawing/2014/main" val="3625627596"/>
                    </a:ext>
                  </a:extLst>
                </a:gridCol>
                <a:gridCol w="1331628">
                  <a:extLst>
                    <a:ext uri="{9D8B030D-6E8A-4147-A177-3AD203B41FA5}">
                      <a16:colId xmlns:a16="http://schemas.microsoft.com/office/drawing/2014/main" val="2629639685"/>
                    </a:ext>
                  </a:extLst>
                </a:gridCol>
              </a:tblGrid>
              <a:tr h="296604">
                <a:tc>
                  <a:txBody>
                    <a:bodyPr/>
                    <a:lstStyle/>
                    <a:p>
                      <a:r>
                        <a:rPr lang="de-DE" sz="1000" b="0">
                          <a:solidFill>
                            <a:schemeClr val="tx1"/>
                          </a:solidFill>
                        </a:rPr>
                        <a:t>Kennzahl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>
                          <a:solidFill>
                            <a:schemeClr val="tx1"/>
                          </a:solidFill>
                        </a:rPr>
                        <a:t>Kennzahl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0">
                          <a:solidFill>
                            <a:schemeClr val="tx1"/>
                          </a:solidFill>
                        </a:rPr>
                        <a:t>Kennzahl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 b="0" i="0" u="none" strike="noStrike" kern="1200" baseline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r>
                        <a:rPr lang="de-DE" sz="1000">
                          <a:solidFill>
                            <a:schemeClr val="tx1"/>
                          </a:solidFill>
                        </a:rPr>
                        <a:t> ∆ …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4021495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61811446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97480724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55569130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13061236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9733407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91352501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lumMod val="0"/>
                            <a:lumOff val="10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84878388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43286966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17722721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50000">
                          <a:schemeClr val="bg1"/>
                        </a:gs>
                        <a:gs pos="50000">
                          <a:schemeClr val="accent5"/>
                        </a:gs>
                        <a:gs pos="100000">
                          <a:schemeClr val="accent5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69563289"/>
                  </a:ext>
                </a:extLst>
              </a:tr>
              <a:tr h="3484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4"/>
                        </a:gs>
                        <a:gs pos="50000">
                          <a:schemeClr val="accent4"/>
                        </a:gs>
                        <a:gs pos="50000">
                          <a:schemeClr val="bg1"/>
                        </a:gs>
                        <a:gs pos="100000">
                          <a:schemeClr val="bg1"/>
                        </a:gs>
                      </a:gsLst>
                      <a:lin ang="108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13635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00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8CB7DC-44B5-45FA-8650-04A9EC192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Visuelle Filter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E75286-6857-45F6-8B3F-3C577740F7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Guided</a:t>
            </a:r>
            <a:r>
              <a:rPr lang="de-DE" dirty="0"/>
              <a:t> Dashboard</a:t>
            </a:r>
          </a:p>
        </p:txBody>
      </p:sp>
      <p:graphicFrame>
        <p:nvGraphicFramePr>
          <p:cNvPr id="5" name="Diagramm 16">
            <a:extLst>
              <a:ext uri="{FF2B5EF4-FFF2-40B4-BE49-F238E27FC236}">
                <a16:creationId xmlns:a16="http://schemas.microsoft.com/office/drawing/2014/main" id="{A6125A63-5FC3-4C93-BAF4-0DA770AB0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2667802"/>
              </p:ext>
            </p:extLst>
          </p:nvPr>
        </p:nvGraphicFramePr>
        <p:xfrm>
          <a:off x="594461" y="2266784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 16">
            <a:extLst>
              <a:ext uri="{FF2B5EF4-FFF2-40B4-BE49-F238E27FC236}">
                <a16:creationId xmlns:a16="http://schemas.microsoft.com/office/drawing/2014/main" id="{EF05037E-E6FC-4468-8B37-77BC7B42B9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4757428"/>
              </p:ext>
            </p:extLst>
          </p:nvPr>
        </p:nvGraphicFramePr>
        <p:xfrm>
          <a:off x="587375" y="3366683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Diagramm 16">
            <a:extLst>
              <a:ext uri="{FF2B5EF4-FFF2-40B4-BE49-F238E27FC236}">
                <a16:creationId xmlns:a16="http://schemas.microsoft.com/office/drawing/2014/main" id="{980CED80-2071-4EF1-A212-9D87E61069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5426828"/>
              </p:ext>
            </p:extLst>
          </p:nvPr>
        </p:nvGraphicFramePr>
        <p:xfrm>
          <a:off x="587374" y="4457363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429764233"/>
                  </p:ext>
                </p:extLst>
              </p:nvPr>
            </p:nvGraphicFramePr>
            <p:xfrm>
              <a:off x="2643981" y="2266784"/>
              <a:ext cx="1312377" cy="99664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>
          <p:pic>
            <p:nvPic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43981" y="2266784"/>
                <a:ext cx="1312377" cy="996644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5CC814EE-023B-4EC8-98BA-DD3F7F51C0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50301"/>
              </p:ext>
            </p:extLst>
          </p:nvPr>
        </p:nvGraphicFramePr>
        <p:xfrm>
          <a:off x="4693501" y="2266784"/>
          <a:ext cx="1312377" cy="984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BDAAD8-0C7F-4B2D-9E19-5768F8BEB8C0}"/>
              </a:ext>
            </a:extLst>
          </p:cNvPr>
          <p:cNvGrpSpPr/>
          <p:nvPr/>
        </p:nvGrpSpPr>
        <p:grpSpPr>
          <a:xfrm>
            <a:off x="6441521" y="2279312"/>
            <a:ext cx="1312377" cy="971587"/>
            <a:chOff x="5024465" y="3835819"/>
            <a:chExt cx="2768194" cy="1454368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7D91C629-8A87-4073-9241-281670A92684}"/>
                </a:ext>
              </a:extLst>
            </p:cNvPr>
            <p:cNvSpPr/>
            <p:nvPr/>
          </p:nvSpPr>
          <p:spPr>
            <a:xfrm>
              <a:off x="5024465" y="3835819"/>
              <a:ext cx="2768194" cy="14543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de-DE" sz="1200">
                  <a:solidFill>
                    <a:schemeClr val="tx1"/>
                  </a:solidFill>
                  <a:cs typeface="Arial" panose="020B0604020202020204" pitchFamily="34" charset="0"/>
                </a:rPr>
                <a:t>Titel </a:t>
              </a:r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3F9C1747-2881-4BD3-906A-E30D4F5B392F}"/>
                </a:ext>
              </a:extLst>
            </p:cNvPr>
            <p:cNvSpPr txBox="1"/>
            <p:nvPr/>
          </p:nvSpPr>
          <p:spPr>
            <a:xfrm>
              <a:off x="5265712" y="4347139"/>
              <a:ext cx="2285698" cy="64499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800">
                  <a:solidFill>
                    <a:schemeClr val="accent4"/>
                  </a:solidFill>
                  <a:cs typeface="Arial" panose="020B0604020202020204" pitchFamily="34" charset="0"/>
                </a:rPr>
                <a:t>Δ </a:t>
              </a:r>
              <a:r>
                <a:rPr lang="de-DE" sz="2800">
                  <a:solidFill>
                    <a:schemeClr val="accent4"/>
                  </a:solidFill>
                  <a:cs typeface="Arial" panose="020B0604020202020204" pitchFamily="34" charset="0"/>
                </a:rPr>
                <a:t>+8,3</a:t>
              </a:r>
              <a:r>
                <a:rPr lang="de-DE">
                  <a:solidFill>
                    <a:schemeClr val="accent4"/>
                  </a:solidFill>
                  <a:cs typeface="Arial" panose="020B0604020202020204" pitchFamily="34" charset="0"/>
                </a:rPr>
                <a:t>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80453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02745E-4839-4CAB-913E-2D218755B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Kacheln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70BAB51-E980-42C5-9AEF-CFCB480CAE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Guided</a:t>
            </a:r>
            <a:r>
              <a:rPr lang="de-DE" dirty="0"/>
              <a:t> Dashboard</a:t>
            </a:r>
          </a:p>
        </p:txBody>
      </p:sp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5E09AF1F-38D3-4A40-9844-B0CEACA47EAF}"/>
              </a:ext>
            </a:extLst>
          </p:cNvPr>
          <p:cNvGrpSpPr/>
          <p:nvPr/>
        </p:nvGrpSpPr>
        <p:grpSpPr>
          <a:xfrm>
            <a:off x="587375" y="2280136"/>
            <a:ext cx="2880001" cy="1260000"/>
            <a:chOff x="622770" y="3841185"/>
            <a:chExt cx="2880001" cy="1260000"/>
          </a:xfrm>
        </p:grpSpPr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94747811-8AF6-46E0-BE21-433F25943B28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/>
                <a:t>Titel</a:t>
              </a:r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993A0F2A-3EB0-46AF-A363-35B70EE34BA0}"/>
                </a:ext>
              </a:extLst>
            </p:cNvPr>
            <p:cNvSpPr txBox="1"/>
            <p:nvPr/>
          </p:nvSpPr>
          <p:spPr>
            <a:xfrm>
              <a:off x="622770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r>
                <a:rPr lang="el-GR" sz="1000">
                  <a:cs typeface="Arial" panose="020B0604020202020204" pitchFamily="34" charset="0"/>
                </a:rPr>
                <a:t>Σ</a:t>
              </a:r>
              <a:r>
                <a:rPr lang="de-DE" sz="1000">
                  <a:cs typeface="Arial" panose="020B0604020202020204" pitchFamily="34" charset="0"/>
                </a:rPr>
                <a:t>39.800 TEUR</a:t>
              </a: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E94991A6-B060-40BC-8A18-8C579938D3E8}"/>
                </a:ext>
              </a:extLst>
            </p:cNvPr>
            <p:cNvSpPr txBox="1"/>
            <p:nvPr/>
          </p:nvSpPr>
          <p:spPr>
            <a:xfrm>
              <a:off x="2062771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pPr algn="r"/>
              <a:r>
                <a:rPr lang="el-GR" sz="1000">
                  <a:cs typeface="Arial" panose="020B0604020202020204" pitchFamily="34" charset="0"/>
                </a:rPr>
                <a:t>Δ</a:t>
              </a:r>
              <a:r>
                <a:rPr lang="de-DE" sz="1000">
                  <a:cs typeface="Arial" panose="020B0604020202020204" pitchFamily="34" charset="0"/>
                </a:rPr>
                <a:t> + 3.200 TEUR</a:t>
              </a:r>
            </a:p>
          </p:txBody>
        </p: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F0474323-45A1-4137-BD92-BC7EF6EA67E5}"/>
                </a:ext>
              </a:extLst>
            </p:cNvPr>
            <p:cNvSpPr txBox="1"/>
            <p:nvPr/>
          </p:nvSpPr>
          <p:spPr>
            <a:xfrm>
              <a:off x="1298779" y="4216897"/>
              <a:ext cx="15279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>
                  <a:solidFill>
                    <a:schemeClr val="accent4"/>
                  </a:solidFill>
                  <a:cs typeface="Arial" panose="020B0604020202020204" pitchFamily="34" charset="0"/>
                </a:rPr>
                <a:t>Δ </a:t>
              </a:r>
              <a:r>
                <a:rPr lang="de-DE" sz="3200">
                  <a:solidFill>
                    <a:schemeClr val="accent4"/>
                  </a:solidFill>
                  <a:cs typeface="Arial" panose="020B0604020202020204" pitchFamily="34" charset="0"/>
                </a:rPr>
                <a:t>+8,3%</a:t>
              </a:r>
            </a:p>
          </p:txBody>
        </p:sp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AE4F233B-0106-4570-B920-9CE4E9E9F36B}"/>
              </a:ext>
            </a:extLst>
          </p:cNvPr>
          <p:cNvGrpSpPr/>
          <p:nvPr/>
        </p:nvGrpSpPr>
        <p:grpSpPr>
          <a:xfrm>
            <a:off x="587375" y="3824230"/>
            <a:ext cx="2880000" cy="1260000"/>
            <a:chOff x="622770" y="3841185"/>
            <a:chExt cx="2880000" cy="1260000"/>
          </a:xfrm>
        </p:grpSpPr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2338F723-2792-4B66-A2D3-E7E1A96342B4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/>
                <a:t>Titel</a:t>
              </a:r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55722275-D0A6-40BD-8615-3E560C83E397}"/>
                </a:ext>
              </a:extLst>
            </p:cNvPr>
            <p:cNvSpPr txBox="1"/>
            <p:nvPr/>
          </p:nvSpPr>
          <p:spPr>
            <a:xfrm>
              <a:off x="1298779" y="4216897"/>
              <a:ext cx="15279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>
                  <a:solidFill>
                    <a:schemeClr val="accent4"/>
                  </a:solidFill>
                  <a:cs typeface="Arial" panose="020B0604020202020204" pitchFamily="34" charset="0"/>
                </a:rPr>
                <a:t>Δ </a:t>
              </a:r>
              <a:r>
                <a:rPr lang="de-DE" sz="3200">
                  <a:solidFill>
                    <a:schemeClr val="accent4"/>
                  </a:solidFill>
                  <a:cs typeface="Arial" panose="020B0604020202020204" pitchFamily="34" charset="0"/>
                </a:rPr>
                <a:t>+8,3%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FDD1D090-E700-4B19-872B-ADCBD001066F}"/>
              </a:ext>
            </a:extLst>
          </p:cNvPr>
          <p:cNvGrpSpPr/>
          <p:nvPr/>
        </p:nvGrpSpPr>
        <p:grpSpPr>
          <a:xfrm>
            <a:off x="3921123" y="2280136"/>
            <a:ext cx="2880002" cy="1260000"/>
            <a:chOff x="3921124" y="2280136"/>
            <a:chExt cx="2880002" cy="1260000"/>
          </a:xfrm>
        </p:grpSpPr>
        <p:grpSp>
          <p:nvGrpSpPr>
            <p:cNvPr id="42" name="Gruppieren 41">
              <a:extLst>
                <a:ext uri="{FF2B5EF4-FFF2-40B4-BE49-F238E27FC236}">
                  <a16:creationId xmlns:a16="http://schemas.microsoft.com/office/drawing/2014/main" id="{29A30EDB-663C-40A7-8137-416331E801CD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4113D118-07E3-4C14-B583-E70DD7DD6DA3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/>
                  <a:t>Titel</a:t>
                </a:r>
              </a:p>
            </p:txBody>
          </p:sp>
          <p:sp>
            <p:nvSpPr>
              <p:cNvPr id="44" name="Textfeld 43">
                <a:extLst>
                  <a:ext uri="{FF2B5EF4-FFF2-40B4-BE49-F238E27FC236}">
                    <a16:creationId xmlns:a16="http://schemas.microsoft.com/office/drawing/2014/main" id="{9DCA12F5-5869-4E6D-8307-8960F20A890C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cs typeface="Arial" panose="020B0604020202020204" pitchFamily="34" charset="0"/>
                  </a:rPr>
                  <a:t>Σ</a:t>
                </a:r>
                <a:r>
                  <a:rPr lang="de-DE" sz="1000">
                    <a:cs typeface="Arial" panose="020B0604020202020204" pitchFamily="34" charset="0"/>
                  </a:rPr>
                  <a:t>39.800 TEUR</a:t>
                </a:r>
              </a:p>
            </p:txBody>
          </p:sp>
          <p:sp>
            <p:nvSpPr>
              <p:cNvPr id="45" name="Textfeld 44">
                <a:extLst>
                  <a:ext uri="{FF2B5EF4-FFF2-40B4-BE49-F238E27FC236}">
                    <a16:creationId xmlns:a16="http://schemas.microsoft.com/office/drawing/2014/main" id="{3DF2F30B-4048-49EB-B7D0-6FF01278470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cs typeface="Arial" panose="020B0604020202020204" pitchFamily="34" charset="0"/>
                  </a:rPr>
                  <a:t>Δ</a:t>
                </a:r>
                <a:r>
                  <a:rPr lang="de-DE" sz="1000">
                    <a:cs typeface="Arial" panose="020B0604020202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47" name="Diagramm 16">
              <a:extLst>
                <a:ext uri="{FF2B5EF4-FFF2-40B4-BE49-F238E27FC236}">
                  <a16:creationId xmlns:a16="http://schemas.microsoft.com/office/drawing/2014/main" id="{98E2642E-885A-4CF1-B692-D1B03FFA162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154738351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1AFA64B5-151B-4E8C-AF64-EF363959F755}"/>
              </a:ext>
            </a:extLst>
          </p:cNvPr>
          <p:cNvGrpSpPr/>
          <p:nvPr/>
        </p:nvGrpSpPr>
        <p:grpSpPr>
          <a:xfrm>
            <a:off x="3921123" y="3824230"/>
            <a:ext cx="2880002" cy="1260000"/>
            <a:chOff x="3921124" y="2280136"/>
            <a:chExt cx="2880002" cy="1260000"/>
          </a:xfrm>
        </p:grpSpPr>
        <p:grpSp>
          <p:nvGrpSpPr>
            <p:cNvPr id="50" name="Gruppieren 49">
              <a:extLst>
                <a:ext uri="{FF2B5EF4-FFF2-40B4-BE49-F238E27FC236}">
                  <a16:creationId xmlns:a16="http://schemas.microsoft.com/office/drawing/2014/main" id="{DDD9634B-0B2A-4C0A-BADF-9231842EDBA5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2" name="Textfeld 51">
                <a:extLst>
                  <a:ext uri="{FF2B5EF4-FFF2-40B4-BE49-F238E27FC236}">
                    <a16:creationId xmlns:a16="http://schemas.microsoft.com/office/drawing/2014/main" id="{D64A83CC-9C58-4DAF-AA55-1C196C83089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/>
                  <a:t>Titel</a:t>
                </a:r>
              </a:p>
            </p:txBody>
          </p:sp>
          <p:sp>
            <p:nvSpPr>
              <p:cNvPr id="53" name="Textfeld 52">
                <a:extLst>
                  <a:ext uri="{FF2B5EF4-FFF2-40B4-BE49-F238E27FC236}">
                    <a16:creationId xmlns:a16="http://schemas.microsoft.com/office/drawing/2014/main" id="{D6BF7000-DCB4-4C6C-A720-EBBF58197A88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cs typeface="Arial" panose="020B0604020202020204" pitchFamily="34" charset="0"/>
                  </a:rPr>
                  <a:t>Σ</a:t>
                </a:r>
                <a:r>
                  <a:rPr lang="de-DE" sz="1000">
                    <a:cs typeface="Arial" panose="020B0604020202020204" pitchFamily="34" charset="0"/>
                  </a:rPr>
                  <a:t>39.800 TEUR</a:t>
                </a:r>
              </a:p>
            </p:txBody>
          </p:sp>
          <p:sp>
            <p:nvSpPr>
              <p:cNvPr id="54" name="Textfeld 53">
                <a:extLst>
                  <a:ext uri="{FF2B5EF4-FFF2-40B4-BE49-F238E27FC236}">
                    <a16:creationId xmlns:a16="http://schemas.microsoft.com/office/drawing/2014/main" id="{D263C369-CDF9-4644-8999-27466926997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cs typeface="Arial" panose="020B0604020202020204" pitchFamily="34" charset="0"/>
                  </a:rPr>
                  <a:t>Δ</a:t>
                </a:r>
                <a:r>
                  <a:rPr lang="de-DE" sz="1000">
                    <a:cs typeface="Arial" panose="020B0604020202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1" name="Diagramm 16">
              <a:extLst>
                <a:ext uri="{FF2B5EF4-FFF2-40B4-BE49-F238E27FC236}">
                  <a16:creationId xmlns:a16="http://schemas.microsoft.com/office/drawing/2014/main" id="{41E8A04F-3AEB-4B8C-9507-72888FAF59D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4789760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55" name="Gruppieren 54">
            <a:extLst>
              <a:ext uri="{FF2B5EF4-FFF2-40B4-BE49-F238E27FC236}">
                <a16:creationId xmlns:a16="http://schemas.microsoft.com/office/drawing/2014/main" id="{ACAB88AA-071F-4CD8-B10B-6D550A7FBCCC}"/>
              </a:ext>
            </a:extLst>
          </p:cNvPr>
          <p:cNvGrpSpPr/>
          <p:nvPr/>
        </p:nvGrpSpPr>
        <p:grpSpPr>
          <a:xfrm>
            <a:off x="3921123" y="5368325"/>
            <a:ext cx="2880002" cy="1260000"/>
            <a:chOff x="3921124" y="2280136"/>
            <a:chExt cx="2880002" cy="1260000"/>
          </a:xfrm>
        </p:grpSpPr>
        <p:grpSp>
          <p:nvGrpSpPr>
            <p:cNvPr id="56" name="Gruppieren 55">
              <a:extLst>
                <a:ext uri="{FF2B5EF4-FFF2-40B4-BE49-F238E27FC236}">
                  <a16:creationId xmlns:a16="http://schemas.microsoft.com/office/drawing/2014/main" id="{521CAE37-A689-4947-8735-E07A168E074A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8" name="Textfeld 57">
                <a:extLst>
                  <a:ext uri="{FF2B5EF4-FFF2-40B4-BE49-F238E27FC236}">
                    <a16:creationId xmlns:a16="http://schemas.microsoft.com/office/drawing/2014/main" id="{7AB30803-ECDB-4FE3-AD78-461B11D1C54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/>
                  <a:t>Titel</a:t>
                </a:r>
              </a:p>
            </p:txBody>
          </p:sp>
          <p:sp>
            <p:nvSpPr>
              <p:cNvPr id="59" name="Textfeld 58">
                <a:extLst>
                  <a:ext uri="{FF2B5EF4-FFF2-40B4-BE49-F238E27FC236}">
                    <a16:creationId xmlns:a16="http://schemas.microsoft.com/office/drawing/2014/main" id="{A8CA05C3-B997-4CBB-B46A-3E4158881A59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cs typeface="Arial" panose="020B0604020202020204" pitchFamily="34" charset="0"/>
                  </a:rPr>
                  <a:t>Σ</a:t>
                </a:r>
                <a:r>
                  <a:rPr lang="de-DE" sz="1000">
                    <a:cs typeface="Arial" panose="020B0604020202020204" pitchFamily="34" charset="0"/>
                  </a:rPr>
                  <a:t>39.800 TEUR</a:t>
                </a:r>
              </a:p>
            </p:txBody>
          </p:sp>
          <p:sp>
            <p:nvSpPr>
              <p:cNvPr id="60" name="Textfeld 59">
                <a:extLst>
                  <a:ext uri="{FF2B5EF4-FFF2-40B4-BE49-F238E27FC236}">
                    <a16:creationId xmlns:a16="http://schemas.microsoft.com/office/drawing/2014/main" id="{788F009B-043A-4AA8-AFAE-0E8A31B645C6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cs typeface="Arial" panose="020B0604020202020204" pitchFamily="34" charset="0"/>
                  </a:rPr>
                  <a:t>Δ</a:t>
                </a:r>
                <a:r>
                  <a:rPr lang="de-DE" sz="1000">
                    <a:cs typeface="Arial" panose="020B0604020202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7" name="Diagramm 16">
              <a:extLst>
                <a:ext uri="{FF2B5EF4-FFF2-40B4-BE49-F238E27FC236}">
                  <a16:creationId xmlns:a16="http://schemas.microsoft.com/office/drawing/2014/main" id="{B2415DAD-EBFB-4453-B982-AB0B312B0BF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8443721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03482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0_reportingimpulse_new">
      <a:dk1>
        <a:sysClr val="windowText" lastClr="000000"/>
      </a:dk1>
      <a:lt1>
        <a:sysClr val="window" lastClr="FFFFFF"/>
      </a:lt1>
      <a:dk2>
        <a:srgbClr val="4B4B4B"/>
      </a:dk2>
      <a:lt2>
        <a:srgbClr val="FFFFFF"/>
      </a:lt2>
      <a:accent1>
        <a:srgbClr val="4E79A7"/>
      </a:accent1>
      <a:accent2>
        <a:srgbClr val="89B8DA"/>
      </a:accent2>
      <a:accent3>
        <a:srgbClr val="000000"/>
      </a:accent3>
      <a:accent4>
        <a:srgbClr val="77D36F"/>
      </a:accent4>
      <a:accent5>
        <a:srgbClr val="F24269"/>
      </a:accent5>
      <a:accent6>
        <a:srgbClr val="7070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E9CE21AF0EDF4AA8D5C173E68FE2B9" ma:contentTypeVersion="13" ma:contentTypeDescription="Ein neues Dokument erstellen." ma:contentTypeScope="" ma:versionID="d69ea7549f984dc0a785b7e17943692b">
  <xsd:schema xmlns:xsd="http://www.w3.org/2001/XMLSchema" xmlns:xs="http://www.w3.org/2001/XMLSchema" xmlns:p="http://schemas.microsoft.com/office/2006/metadata/properties" xmlns:ns2="7725ffef-6512-49c7-bf40-5a160952d58c" xmlns:ns3="2641be83-a0e4-418b-95fa-e38d731b970c" targetNamespace="http://schemas.microsoft.com/office/2006/metadata/properties" ma:root="true" ma:fieldsID="d25295acf5aed8e50043c8cf141218b8" ns2:_="" ns3:_="">
    <xsd:import namespace="7725ffef-6512-49c7-bf40-5a160952d58c"/>
    <xsd:import namespace="2641be83-a0e4-418b-95fa-e38d731b970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25ffef-6512-49c7-bf40-5a160952d58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1be83-a0e4-418b-95fa-e38d731b97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7C3A43-E678-45E4-9CD8-59125CEED48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BA7F121-52B5-4F27-8057-0887E83709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D6A762-4A8E-4C4F-9201-DEB5F483FCB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Breitbild</PresentationFormat>
  <Paragraphs>61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Prototyping Workbook </vt:lpstr>
      <vt:lpstr>PowerPoint-Präsentation</vt:lpstr>
      <vt:lpstr>PowerPoint-Präsentation</vt:lpstr>
      <vt:lpstr>PowerPoint-Präsentation</vt:lpstr>
      <vt:lpstr>Strukturdiagramme</vt:lpstr>
      <vt:lpstr>Zeitdiagramme</vt:lpstr>
      <vt:lpstr>(Visuelle) Tabelle</vt:lpstr>
      <vt:lpstr>Visuelle Filter</vt:lpstr>
      <vt:lpstr>Kacheln</vt:lpstr>
      <vt:lpstr>Navigation &amp; Sticker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Aufbau</dc:title>
  <dc:creator>Kai-Uwe Stahl</dc:creator>
  <cp:lastModifiedBy>Anna Lindt</cp:lastModifiedBy>
  <cp:revision>2</cp:revision>
  <dcterms:created xsi:type="dcterms:W3CDTF">2021-03-16T08:04:33Z</dcterms:created>
  <dcterms:modified xsi:type="dcterms:W3CDTF">2022-02-21T14:20:59Z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0x010100FCE9CE21AF0EDF4AA8D5C173E68FE2B9</vt:lpwstr>
  </property>
</Properties>
</file>