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1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2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2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2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2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2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Ex1.xml" ContentType="application/vnd.ms-office.chartex+xml"/>
  <Override PartName="/ppt/charts/style13.xml" ContentType="application/vnd.ms-office.chartstyle+xml"/>
  <Override PartName="/ppt/charts/colors13.xml" ContentType="application/vnd.ms-office.chartcolorstyle+xml"/>
  <Override PartName="/ppt/charts/chartEx2.xml" ContentType="application/vnd.ms-office.chartex+xml"/>
  <Override PartName="/ppt/charts/style14.xml" ContentType="application/vnd.ms-office.chartstyle+xml"/>
  <Override PartName="/ppt/charts/colors14.xml" ContentType="application/vnd.ms-office.chartcolorstyle+xml"/>
  <Override PartName="/ppt/charts/chart2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2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2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Ex3.xml" ContentType="application/vnd.ms-office.chartex+xml"/>
  <Override PartName="/ppt/charts/style18.xml" ContentType="application/vnd.ms-office.chartstyle+xml"/>
  <Override PartName="/ppt/charts/colors18.xml" ContentType="application/vnd.ms-office.chartcolorstyle+xml"/>
  <Override PartName="/ppt/charts/chart28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9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30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31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32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577" r:id="rId5"/>
    <p:sldId id="585" r:id="rId6"/>
    <p:sldId id="586" r:id="rId7"/>
    <p:sldId id="587" r:id="rId8"/>
    <p:sldId id="584" r:id="rId9"/>
    <p:sldId id="558" r:id="rId10"/>
    <p:sldId id="565" r:id="rId11"/>
    <p:sldId id="563" r:id="rId12"/>
    <p:sldId id="567" r:id="rId13"/>
    <p:sldId id="568" r:id="rId14"/>
    <p:sldId id="569" r:id="rId15"/>
    <p:sldId id="570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9F31"/>
    <a:srgbClr val="3BA733"/>
    <a:srgbClr val="82D7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7111A9-DAC0-42B3-8946-6C4B0A394B1F}" v="123" dt="2023-04-24T05:23:06.3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81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0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bine Schwenninger" userId="60d7d213-5862-4377-8d09-40321e468af1" providerId="ADAL" clId="{ADE7BA04-DC4E-4653-B038-009B83BCA927}"/>
    <pc:docChg chg="addSld delSld">
      <pc:chgData name="Sabine Schwenninger" userId="60d7d213-5862-4377-8d09-40321e468af1" providerId="ADAL" clId="{ADE7BA04-DC4E-4653-B038-009B83BCA927}" dt="2023-02-03T09:30:23.307" v="1" actId="2890"/>
      <pc:docMkLst>
        <pc:docMk/>
      </pc:docMkLst>
      <pc:sldChg chg="del">
        <pc:chgData name="Sabine Schwenninger" userId="60d7d213-5862-4377-8d09-40321e468af1" providerId="ADAL" clId="{ADE7BA04-DC4E-4653-B038-009B83BCA927}" dt="2023-02-03T09:30:21.636" v="0" actId="47"/>
        <pc:sldMkLst>
          <pc:docMk/>
          <pc:sldMk cId="698239716" sldId="585"/>
        </pc:sldMkLst>
      </pc:sldChg>
      <pc:sldChg chg="add">
        <pc:chgData name="Sabine Schwenninger" userId="60d7d213-5862-4377-8d09-40321e468af1" providerId="ADAL" clId="{ADE7BA04-DC4E-4653-B038-009B83BCA927}" dt="2023-02-03T09:30:23.307" v="1" actId="2890"/>
        <pc:sldMkLst>
          <pc:docMk/>
          <pc:sldMk cId="4114035231" sldId="585"/>
        </pc:sldMkLst>
      </pc:sldChg>
    </pc:docChg>
  </pc:docChgLst>
  <pc:docChgLst>
    <pc:chgData name="Michael Behr" userId="2d0302b8-3de3-4f66-b9de-390eadc06246" providerId="ADAL" clId="{06037C3E-EF0B-4155-8CAC-CEA46AB036B2}"/>
    <pc:docChg chg="undo custSel addSld delSld modSld sldOrd">
      <pc:chgData name="Michael Behr" userId="2d0302b8-3de3-4f66-b9de-390eadc06246" providerId="ADAL" clId="{06037C3E-EF0B-4155-8CAC-CEA46AB036B2}" dt="2022-07-01T13:29:02.153" v="56" actId="47"/>
      <pc:docMkLst>
        <pc:docMk/>
      </pc:docMkLst>
      <pc:sldChg chg="addSp delSp modSp mod ord">
        <pc:chgData name="Michael Behr" userId="2d0302b8-3de3-4f66-b9de-390eadc06246" providerId="ADAL" clId="{06037C3E-EF0B-4155-8CAC-CEA46AB036B2}" dt="2022-07-01T13:28:56.766" v="55" actId="1036"/>
        <pc:sldMkLst>
          <pc:docMk/>
          <pc:sldMk cId="1086975490" sldId="557"/>
        </pc:sldMkLst>
        <pc:spChg chg="del">
          <ac:chgData name="Michael Behr" userId="2d0302b8-3de3-4f66-b9de-390eadc06246" providerId="ADAL" clId="{06037C3E-EF0B-4155-8CAC-CEA46AB036B2}" dt="2022-07-01T13:28:20.575" v="12" actId="478"/>
          <ac:spMkLst>
            <pc:docMk/>
            <pc:sldMk cId="1086975490" sldId="557"/>
            <ac:spMk id="3" creationId="{F331C2FB-496D-4FAB-87D9-CC74A7E59E31}"/>
          </ac:spMkLst>
        </pc:spChg>
        <pc:spChg chg="add del mod">
          <ac:chgData name="Michael Behr" userId="2d0302b8-3de3-4f66-b9de-390eadc06246" providerId="ADAL" clId="{06037C3E-EF0B-4155-8CAC-CEA46AB036B2}" dt="2022-07-01T13:28:36.473" v="15" actId="478"/>
          <ac:spMkLst>
            <pc:docMk/>
            <pc:sldMk cId="1086975490" sldId="557"/>
            <ac:spMk id="5" creationId="{8037C8B6-9CA9-CF07-3EA4-08DE6A00B449}"/>
          </ac:spMkLst>
        </pc:spChg>
        <pc:spChg chg="del mod">
          <ac:chgData name="Michael Behr" userId="2d0302b8-3de3-4f66-b9de-390eadc06246" providerId="ADAL" clId="{06037C3E-EF0B-4155-8CAC-CEA46AB036B2}" dt="2022-07-01T13:28:20.575" v="12" actId="478"/>
          <ac:spMkLst>
            <pc:docMk/>
            <pc:sldMk cId="1086975490" sldId="557"/>
            <ac:spMk id="13" creationId="{B5D1B7C5-3736-E948-8A3A-EFA10E117870}"/>
          </ac:spMkLst>
        </pc:spChg>
        <pc:spChg chg="add mod">
          <ac:chgData name="Michael Behr" userId="2d0302b8-3de3-4f66-b9de-390eadc06246" providerId="ADAL" clId="{06037C3E-EF0B-4155-8CAC-CEA46AB036B2}" dt="2022-07-01T13:28:34.368" v="14" actId="1076"/>
          <ac:spMkLst>
            <pc:docMk/>
            <pc:sldMk cId="1086975490" sldId="557"/>
            <ac:spMk id="27" creationId="{D1DC35EE-725A-AF3B-3529-1AFDAA96D4C8}"/>
          </ac:spMkLst>
        </pc:spChg>
        <pc:spChg chg="add mod">
          <ac:chgData name="Michael Behr" userId="2d0302b8-3de3-4f66-b9de-390eadc06246" providerId="ADAL" clId="{06037C3E-EF0B-4155-8CAC-CEA46AB036B2}" dt="2022-07-01T13:28:50.587" v="40" actId="1035"/>
          <ac:spMkLst>
            <pc:docMk/>
            <pc:sldMk cId="1086975490" sldId="557"/>
            <ac:spMk id="28" creationId="{6894DB62-E4B8-43DE-C1E6-DE138FFD9226}"/>
          </ac:spMkLst>
        </pc:spChg>
        <pc:spChg chg="add mod">
          <ac:chgData name="Michael Behr" userId="2d0302b8-3de3-4f66-b9de-390eadc06246" providerId="ADAL" clId="{06037C3E-EF0B-4155-8CAC-CEA46AB036B2}" dt="2022-07-01T13:28:50.587" v="40" actId="1035"/>
          <ac:spMkLst>
            <pc:docMk/>
            <pc:sldMk cId="1086975490" sldId="557"/>
            <ac:spMk id="29" creationId="{B04CFB04-2F0F-6F94-52E8-18E1F37FFB4F}"/>
          </ac:spMkLst>
        </pc:spChg>
        <pc:grpChg chg="del">
          <ac:chgData name="Michael Behr" userId="2d0302b8-3de3-4f66-b9de-390eadc06246" providerId="ADAL" clId="{06037C3E-EF0B-4155-8CAC-CEA46AB036B2}" dt="2022-07-01T13:28:20.575" v="12" actId="478"/>
          <ac:grpSpMkLst>
            <pc:docMk/>
            <pc:sldMk cId="1086975490" sldId="557"/>
            <ac:grpSpMk id="4" creationId="{B1478E38-2A55-4BE1-AD22-A87D615E4F67}"/>
          </ac:grpSpMkLst>
        </pc:grpChg>
        <pc:grpChg chg="del">
          <ac:chgData name="Michael Behr" userId="2d0302b8-3de3-4f66-b9de-390eadc06246" providerId="ADAL" clId="{06037C3E-EF0B-4155-8CAC-CEA46AB036B2}" dt="2022-07-01T13:28:20.575" v="12" actId="478"/>
          <ac:grpSpMkLst>
            <pc:docMk/>
            <pc:sldMk cId="1086975490" sldId="557"/>
            <ac:grpSpMk id="6" creationId="{A4C75176-6971-4420-8A29-A0B6E5EBAA0B}"/>
          </ac:grpSpMkLst>
        </pc:grpChg>
        <pc:grpChg chg="del">
          <ac:chgData name="Michael Behr" userId="2d0302b8-3de3-4f66-b9de-390eadc06246" providerId="ADAL" clId="{06037C3E-EF0B-4155-8CAC-CEA46AB036B2}" dt="2022-07-01T13:28:20.575" v="12" actId="478"/>
          <ac:grpSpMkLst>
            <pc:docMk/>
            <pc:sldMk cId="1086975490" sldId="557"/>
            <ac:grpSpMk id="7" creationId="{ED6535CE-6A61-4623-9B6D-F6FB02CDE3F6}"/>
          </ac:grpSpMkLst>
        </pc:grpChg>
        <pc:grpChg chg="del">
          <ac:chgData name="Michael Behr" userId="2d0302b8-3de3-4f66-b9de-390eadc06246" providerId="ADAL" clId="{06037C3E-EF0B-4155-8CAC-CEA46AB036B2}" dt="2022-07-01T13:28:20.575" v="12" actId="478"/>
          <ac:grpSpMkLst>
            <pc:docMk/>
            <pc:sldMk cId="1086975490" sldId="557"/>
            <ac:grpSpMk id="8" creationId="{D49D6B06-6BBF-47C3-9682-F0DAF3736DB5}"/>
          </ac:grpSpMkLst>
        </pc:grpChg>
        <pc:graphicFrameChg chg="add mod">
          <ac:chgData name="Michael Behr" userId="2d0302b8-3de3-4f66-b9de-390eadc06246" providerId="ADAL" clId="{06037C3E-EF0B-4155-8CAC-CEA46AB036B2}" dt="2022-07-01T13:28:56.766" v="55" actId="1036"/>
          <ac:graphicFrameMkLst>
            <pc:docMk/>
            <pc:sldMk cId="1086975490" sldId="557"/>
            <ac:graphicFrameMk id="30" creationId="{93F7DCAC-36A2-57A9-CC18-B28503118E56}"/>
          </ac:graphicFrameMkLst>
        </pc:graphicFrameChg>
      </pc:sldChg>
      <pc:sldChg chg="modSp">
        <pc:chgData name="Michael Behr" userId="2d0302b8-3de3-4f66-b9de-390eadc06246" providerId="ADAL" clId="{06037C3E-EF0B-4155-8CAC-CEA46AB036B2}" dt="2022-06-20T11:23:56.691" v="4"/>
        <pc:sldMkLst>
          <pc:docMk/>
          <pc:sldMk cId="3903903743" sldId="558"/>
        </pc:sldMkLst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3903903743" sldId="558"/>
            <ac:spMk id="49" creationId="{4271F63B-27ED-A64D-8E4C-364A6B04A6AA}"/>
          </ac:spMkLst>
        </pc:spChg>
      </pc:sldChg>
      <pc:sldChg chg="modSp">
        <pc:chgData name="Michael Behr" userId="2d0302b8-3de3-4f66-b9de-390eadc06246" providerId="ADAL" clId="{06037C3E-EF0B-4155-8CAC-CEA46AB036B2}" dt="2022-06-20T11:23:56.691" v="4"/>
        <pc:sldMkLst>
          <pc:docMk/>
          <pc:sldMk cId="3703482359" sldId="563"/>
        </pc:sldMkLst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3703482359" sldId="563"/>
            <ac:spMk id="6" creationId="{9F2D8CF0-C9E1-2041-AB87-D11210F661CE}"/>
          </ac:spMkLst>
        </pc:spChg>
      </pc:sldChg>
      <pc:sldChg chg="modSp">
        <pc:chgData name="Michael Behr" userId="2d0302b8-3de3-4f66-b9de-390eadc06246" providerId="ADAL" clId="{06037C3E-EF0B-4155-8CAC-CEA46AB036B2}" dt="2022-06-20T11:23:56.691" v="4"/>
        <pc:sldMkLst>
          <pc:docMk/>
          <pc:sldMk cId="3265002751" sldId="565"/>
        </pc:sldMkLst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3265002751" sldId="565"/>
            <ac:spMk id="44" creationId="{21C9E661-F4B2-0245-99CA-0F47A8086DF9}"/>
          </ac:spMkLst>
        </pc:spChg>
      </pc:sldChg>
      <pc:sldChg chg="modSp">
        <pc:chgData name="Michael Behr" userId="2d0302b8-3de3-4f66-b9de-390eadc06246" providerId="ADAL" clId="{06037C3E-EF0B-4155-8CAC-CEA46AB036B2}" dt="2022-06-20T11:23:56.691" v="4"/>
        <pc:sldMkLst>
          <pc:docMk/>
          <pc:sldMk cId="3212077059" sldId="567"/>
        </pc:sldMkLst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3212077059" sldId="567"/>
            <ac:spMk id="24" creationId="{59983717-5B9B-E641-970F-48D14FF1C439}"/>
          </ac:spMkLst>
        </pc:spChg>
      </pc:sldChg>
      <pc:sldChg chg="modSp">
        <pc:chgData name="Michael Behr" userId="2d0302b8-3de3-4f66-b9de-390eadc06246" providerId="ADAL" clId="{06037C3E-EF0B-4155-8CAC-CEA46AB036B2}" dt="2022-06-20T11:23:56.691" v="4"/>
        <pc:sldMkLst>
          <pc:docMk/>
          <pc:sldMk cId="3858646991" sldId="568"/>
        </pc:sldMkLst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3858646991" sldId="568"/>
            <ac:spMk id="25" creationId="{2092480A-D680-5740-A179-ED04F2775D14}"/>
          </ac:spMkLst>
        </pc:spChg>
      </pc:sldChg>
      <pc:sldChg chg="modSp">
        <pc:chgData name="Michael Behr" userId="2d0302b8-3de3-4f66-b9de-390eadc06246" providerId="ADAL" clId="{06037C3E-EF0B-4155-8CAC-CEA46AB036B2}" dt="2022-06-20T11:23:56.691" v="4"/>
        <pc:sldMkLst>
          <pc:docMk/>
          <pc:sldMk cId="900255595" sldId="569"/>
        </pc:sldMkLst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900255595" sldId="569"/>
            <ac:spMk id="34" creationId="{2EC40D88-1CE4-F94D-9D41-68E827D17FE9}"/>
          </ac:spMkLst>
        </pc:spChg>
      </pc:sldChg>
      <pc:sldChg chg="modSp">
        <pc:chgData name="Michael Behr" userId="2d0302b8-3de3-4f66-b9de-390eadc06246" providerId="ADAL" clId="{06037C3E-EF0B-4155-8CAC-CEA46AB036B2}" dt="2022-06-20T11:23:56.691" v="4"/>
        <pc:sldMkLst>
          <pc:docMk/>
          <pc:sldMk cId="2115840139" sldId="570"/>
        </pc:sldMkLst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2115840139" sldId="570"/>
            <ac:spMk id="9" creationId="{705DB9A0-199E-E64E-A95D-652EDB3FF0C5}"/>
          </ac:spMkLst>
        </pc:spChg>
      </pc:sldChg>
      <pc:sldChg chg="modSp">
        <pc:chgData name="Michael Behr" userId="2d0302b8-3de3-4f66-b9de-390eadc06246" providerId="ADAL" clId="{06037C3E-EF0B-4155-8CAC-CEA46AB036B2}" dt="2022-06-20T11:23:56.691" v="4"/>
        <pc:sldMkLst>
          <pc:docMk/>
          <pc:sldMk cId="1390168138" sldId="577"/>
        </pc:sldMkLst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1390168138" sldId="577"/>
            <ac:spMk id="6" creationId="{87D611E6-3988-7643-B305-05C39403960A}"/>
          </ac:spMkLst>
        </pc:spChg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1390168138" sldId="577"/>
            <ac:spMk id="9" creationId="{96262EAD-F743-C043-8EC2-F6737ADA2BFA}"/>
          </ac:spMkLst>
        </pc:spChg>
      </pc:sldChg>
      <pc:sldChg chg="modSp mod">
        <pc:chgData name="Michael Behr" userId="2d0302b8-3de3-4f66-b9de-390eadc06246" providerId="ADAL" clId="{06037C3E-EF0B-4155-8CAC-CEA46AB036B2}" dt="2022-06-20T11:23:56.691" v="4"/>
        <pc:sldMkLst>
          <pc:docMk/>
          <pc:sldMk cId="2307640530" sldId="579"/>
        </pc:sldMkLst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2307640530" sldId="579"/>
            <ac:spMk id="115" creationId="{15ADC45C-656B-49D3-9D4D-BAAF5CE0AD10}"/>
          </ac:spMkLst>
        </pc:spChg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2307640530" sldId="579"/>
            <ac:spMk id="116" creationId="{82FBBA5E-0436-4B8E-A673-A60EF37B135B}"/>
          </ac:spMkLst>
        </pc:spChg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2307640530" sldId="579"/>
            <ac:spMk id="117" creationId="{5A6E6CD1-222C-456D-BDD2-1D77F8D31C5B}"/>
          </ac:spMkLst>
        </pc:spChg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2307640530" sldId="579"/>
            <ac:spMk id="118" creationId="{DEAD3201-0802-4B52-A0F5-014470B8AD90}"/>
          </ac:spMkLst>
        </pc:spChg>
      </pc:sldChg>
      <pc:sldChg chg="modSp">
        <pc:chgData name="Michael Behr" userId="2d0302b8-3de3-4f66-b9de-390eadc06246" providerId="ADAL" clId="{06037C3E-EF0B-4155-8CAC-CEA46AB036B2}" dt="2022-06-20T11:23:56.691" v="4"/>
        <pc:sldMkLst>
          <pc:docMk/>
          <pc:sldMk cId="902834036" sldId="580"/>
        </pc:sldMkLst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902834036" sldId="580"/>
            <ac:spMk id="32" creationId="{42C83D19-3304-46CA-AD64-0B707F8C6A1F}"/>
          </ac:spMkLst>
        </pc:spChg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902834036" sldId="580"/>
            <ac:spMk id="33" creationId="{C5FBA7BC-FE9E-46D4-9F9E-688B9273DEE0}"/>
          </ac:spMkLst>
        </pc:spChg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902834036" sldId="580"/>
            <ac:spMk id="34" creationId="{3AB95255-F4D8-49E9-8F40-0ED1CC5D4818}"/>
          </ac:spMkLst>
        </pc:spChg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902834036" sldId="580"/>
            <ac:spMk id="35" creationId="{1C7147C4-7481-427F-8AA5-7114E1BDF0F0}"/>
          </ac:spMkLst>
        </pc:spChg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902834036" sldId="580"/>
            <ac:spMk id="36" creationId="{04E56340-31E6-4CAB-A8B9-C2C0CC03A196}"/>
          </ac:spMkLst>
        </pc:spChg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902834036" sldId="580"/>
            <ac:spMk id="37" creationId="{77C19CD2-3C47-4DD2-B5AB-8308CEEA8CF5}"/>
          </ac:spMkLst>
        </pc:spChg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902834036" sldId="580"/>
            <ac:spMk id="38" creationId="{D692508B-40F9-47C0-BECD-9B8BB53FE1C2}"/>
          </ac:spMkLst>
        </pc:spChg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902834036" sldId="580"/>
            <ac:spMk id="39" creationId="{8C7EF96E-7141-4014-BD38-0C476022B6FF}"/>
          </ac:spMkLst>
        </pc:spChg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902834036" sldId="580"/>
            <ac:spMk id="40" creationId="{901624DE-7559-4EFB-9539-3C76A1FD99A4}"/>
          </ac:spMkLst>
        </pc:spChg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902834036" sldId="580"/>
            <ac:spMk id="41" creationId="{D0FC33F5-0917-4100-83BB-64BEC5CA60AA}"/>
          </ac:spMkLst>
        </pc:spChg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902834036" sldId="580"/>
            <ac:spMk id="42" creationId="{B9057A8D-B21F-491C-B246-4EFBB371F687}"/>
          </ac:spMkLst>
        </pc:spChg>
      </pc:sldChg>
      <pc:sldChg chg="modSp">
        <pc:chgData name="Michael Behr" userId="2d0302b8-3de3-4f66-b9de-390eadc06246" providerId="ADAL" clId="{06037C3E-EF0B-4155-8CAC-CEA46AB036B2}" dt="2022-06-20T11:23:56.691" v="4"/>
        <pc:sldMkLst>
          <pc:docMk/>
          <pc:sldMk cId="4033025991" sldId="581"/>
        </pc:sldMkLst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4033025991" sldId="581"/>
            <ac:spMk id="49" creationId="{4271F63B-27ED-A64D-8E4C-364A6B04A6AA}"/>
          </ac:spMkLst>
        </pc:spChg>
      </pc:sldChg>
      <pc:sldChg chg="modSp">
        <pc:chgData name="Michael Behr" userId="2d0302b8-3de3-4f66-b9de-390eadc06246" providerId="ADAL" clId="{06037C3E-EF0B-4155-8CAC-CEA46AB036B2}" dt="2022-06-20T11:23:56.691" v="4"/>
        <pc:sldMkLst>
          <pc:docMk/>
          <pc:sldMk cId="2832805122" sldId="582"/>
        </pc:sldMkLst>
        <pc:spChg chg="mod">
          <ac:chgData name="Michael Behr" userId="2d0302b8-3de3-4f66-b9de-390eadc06246" providerId="ADAL" clId="{06037C3E-EF0B-4155-8CAC-CEA46AB036B2}" dt="2022-06-20T11:23:56.691" v="4"/>
          <ac:spMkLst>
            <pc:docMk/>
            <pc:sldMk cId="2832805122" sldId="582"/>
            <ac:spMk id="2" creationId="{47B7CFDF-EBC1-43AD-BC6C-D01A029EAE95}"/>
          </ac:spMkLst>
        </pc:spChg>
      </pc:sldChg>
      <pc:sldChg chg="modSp del mod">
        <pc:chgData name="Michael Behr" userId="2d0302b8-3de3-4f66-b9de-390eadc06246" providerId="ADAL" clId="{06037C3E-EF0B-4155-8CAC-CEA46AB036B2}" dt="2022-07-01T13:29:02.153" v="56" actId="47"/>
        <pc:sldMkLst>
          <pc:docMk/>
          <pc:sldMk cId="3596690807" sldId="583"/>
        </pc:sldMkLst>
        <pc:spChg chg="mod">
          <ac:chgData name="Michael Behr" userId="2d0302b8-3de3-4f66-b9de-390eadc06246" providerId="ADAL" clId="{06037C3E-EF0B-4155-8CAC-CEA46AB036B2}" dt="2022-07-01T13:26:29.825" v="6" actId="113"/>
          <ac:spMkLst>
            <pc:docMk/>
            <pc:sldMk cId="3596690807" sldId="583"/>
            <ac:spMk id="2" creationId="{6EF304EC-543A-4600-BD87-4569786912A2}"/>
          </ac:spMkLst>
        </pc:spChg>
      </pc:sldChg>
      <pc:sldChg chg="add">
        <pc:chgData name="Michael Behr" userId="2d0302b8-3de3-4f66-b9de-390eadc06246" providerId="ADAL" clId="{06037C3E-EF0B-4155-8CAC-CEA46AB036B2}" dt="2022-07-01T13:27:52.894" v="9" actId="2890"/>
        <pc:sldMkLst>
          <pc:docMk/>
          <pc:sldMk cId="411252321" sldId="584"/>
        </pc:sldMkLst>
      </pc:sldChg>
      <pc:sldChg chg="new del">
        <pc:chgData name="Michael Behr" userId="2d0302b8-3de3-4f66-b9de-390eadc06246" providerId="ADAL" clId="{06037C3E-EF0B-4155-8CAC-CEA46AB036B2}" dt="2022-07-01T13:27:46.065" v="8" actId="47"/>
        <pc:sldMkLst>
          <pc:docMk/>
          <pc:sldMk cId="1769566108" sldId="584"/>
        </pc:sldMkLst>
      </pc:sldChg>
      <pc:sldMasterChg chg="delSldLayout">
        <pc:chgData name="Michael Behr" userId="2d0302b8-3de3-4f66-b9de-390eadc06246" providerId="ADAL" clId="{06037C3E-EF0B-4155-8CAC-CEA46AB036B2}" dt="2022-07-01T13:29:02.153" v="56" actId="47"/>
        <pc:sldMasterMkLst>
          <pc:docMk/>
          <pc:sldMasterMk cId="654843311" sldId="2147483648"/>
        </pc:sldMasterMkLst>
        <pc:sldLayoutChg chg="del">
          <pc:chgData name="Michael Behr" userId="2d0302b8-3de3-4f66-b9de-390eadc06246" providerId="ADAL" clId="{06037C3E-EF0B-4155-8CAC-CEA46AB036B2}" dt="2022-07-01T13:29:02.153" v="56" actId="47"/>
          <pc:sldLayoutMkLst>
            <pc:docMk/>
            <pc:sldMasterMk cId="654843311" sldId="2147483648"/>
            <pc:sldLayoutMk cId="3731785136" sldId="2147483668"/>
          </pc:sldLayoutMkLst>
        </pc:sldLayoutChg>
      </pc:sldMasterChg>
    </pc:docChg>
  </pc:docChgLst>
  <pc:docChgLst>
    <pc:chgData name="Sabine Schwenninger" userId="60d7d213-5862-4377-8d09-40321e468af1" providerId="ADAL" clId="{B17111A9-DAC0-42B3-8946-6C4B0A394B1F}"/>
    <pc:docChg chg="undo redo custSel addSld delSld modSld modMainMaster">
      <pc:chgData name="Sabine Schwenninger" userId="60d7d213-5862-4377-8d09-40321e468af1" providerId="ADAL" clId="{B17111A9-DAC0-42B3-8946-6C4B0A394B1F}" dt="2023-04-24T05:23:06.367" v="370" actId="20577"/>
      <pc:docMkLst>
        <pc:docMk/>
      </pc:docMkLst>
      <pc:sldChg chg="del">
        <pc:chgData name="Sabine Schwenninger" userId="60d7d213-5862-4377-8d09-40321e468af1" providerId="ADAL" clId="{B17111A9-DAC0-42B3-8946-6C4B0A394B1F}" dt="2023-04-24T05:06:26.594" v="1" actId="47"/>
        <pc:sldMkLst>
          <pc:docMk/>
          <pc:sldMk cId="1086975490" sldId="557"/>
        </pc:sldMkLst>
      </pc:sldChg>
      <pc:sldChg chg="addSp delSp modSp mod">
        <pc:chgData name="Sabine Schwenninger" userId="60d7d213-5862-4377-8d09-40321e468af1" providerId="ADAL" clId="{B17111A9-DAC0-42B3-8946-6C4B0A394B1F}" dt="2023-04-24T05:21:22.092" v="360" actId="572"/>
        <pc:sldMkLst>
          <pc:docMk/>
          <pc:sldMk cId="3265002751" sldId="565"/>
        </pc:sldMkLst>
        <pc:graphicFrameChg chg="add mod modGraphic">
          <ac:chgData name="Sabine Schwenninger" userId="60d7d213-5862-4377-8d09-40321e468af1" providerId="ADAL" clId="{B17111A9-DAC0-42B3-8946-6C4B0A394B1F}" dt="2023-04-24T05:21:22.092" v="360" actId="572"/>
          <ac:graphicFrameMkLst>
            <pc:docMk/>
            <pc:sldMk cId="3265002751" sldId="565"/>
            <ac:graphicFrameMk id="2" creationId="{94EDC99C-CB19-DCA2-12DC-AF0100EFC6AE}"/>
          </ac:graphicFrameMkLst>
        </pc:graphicFrameChg>
        <pc:graphicFrameChg chg="del">
          <ac:chgData name="Sabine Schwenninger" userId="60d7d213-5862-4377-8d09-40321e468af1" providerId="ADAL" clId="{B17111A9-DAC0-42B3-8946-6C4B0A394B1F}" dt="2023-04-24T05:20:18.081" v="326" actId="478"/>
          <ac:graphicFrameMkLst>
            <pc:docMk/>
            <pc:sldMk cId="3265002751" sldId="565"/>
            <ac:graphicFrameMk id="4" creationId="{8E77AC37-D431-475F-B2AF-1D973F34FB34}"/>
          </ac:graphicFrameMkLst>
        </pc:graphicFrameChg>
      </pc:sldChg>
      <pc:sldChg chg="modSp">
        <pc:chgData name="Sabine Schwenninger" userId="60d7d213-5862-4377-8d09-40321e468af1" providerId="ADAL" clId="{B17111A9-DAC0-42B3-8946-6C4B0A394B1F}" dt="2023-04-24T05:23:06.367" v="370" actId="20577"/>
        <pc:sldMkLst>
          <pc:docMk/>
          <pc:sldMk cId="3212077059" sldId="567"/>
        </pc:sldMkLst>
        <pc:graphicFrameChg chg="mod">
          <ac:chgData name="Sabine Schwenninger" userId="60d7d213-5862-4377-8d09-40321e468af1" providerId="ADAL" clId="{B17111A9-DAC0-42B3-8946-6C4B0A394B1F}" dt="2023-04-24T05:23:06.367" v="370" actId="20577"/>
          <ac:graphicFrameMkLst>
            <pc:docMk/>
            <pc:sldMk cId="3212077059" sldId="567"/>
            <ac:graphicFrameMk id="27" creationId="{1D0A5E9F-EA16-4FD0-ABDE-F99A05743CCC}"/>
          </ac:graphicFrameMkLst>
        </pc:graphicFrameChg>
      </pc:sldChg>
      <pc:sldChg chg="del">
        <pc:chgData name="Sabine Schwenninger" userId="60d7d213-5862-4377-8d09-40321e468af1" providerId="ADAL" clId="{B17111A9-DAC0-42B3-8946-6C4B0A394B1F}" dt="2023-04-24T05:06:20.300" v="0" actId="47"/>
        <pc:sldMkLst>
          <pc:docMk/>
          <pc:sldMk cId="2307640530" sldId="579"/>
        </pc:sldMkLst>
      </pc:sldChg>
      <pc:sldChg chg="del">
        <pc:chgData name="Sabine Schwenninger" userId="60d7d213-5862-4377-8d09-40321e468af1" providerId="ADAL" clId="{B17111A9-DAC0-42B3-8946-6C4B0A394B1F}" dt="2023-04-24T05:06:20.300" v="0" actId="47"/>
        <pc:sldMkLst>
          <pc:docMk/>
          <pc:sldMk cId="902834036" sldId="580"/>
        </pc:sldMkLst>
      </pc:sldChg>
      <pc:sldChg chg="addSp delSp modSp new mod">
        <pc:chgData name="Sabine Schwenninger" userId="60d7d213-5862-4377-8d09-40321e468af1" providerId="ADAL" clId="{B17111A9-DAC0-42B3-8946-6C4B0A394B1F}" dt="2023-04-24T05:21:36.756" v="364"/>
        <pc:sldMkLst>
          <pc:docMk/>
          <pc:sldMk cId="3691117231" sldId="585"/>
        </pc:sldMkLst>
        <pc:spChg chg="mod">
          <ac:chgData name="Sabine Schwenninger" userId="60d7d213-5862-4377-8d09-40321e468af1" providerId="ADAL" clId="{B17111A9-DAC0-42B3-8946-6C4B0A394B1F}" dt="2023-04-24T05:21:32.231" v="361"/>
          <ac:spMkLst>
            <pc:docMk/>
            <pc:sldMk cId="3691117231" sldId="585"/>
            <ac:spMk id="13" creationId="{7DDC8A10-37CF-438D-97B1-ECB0F5B3B418}"/>
          </ac:spMkLst>
        </pc:spChg>
        <pc:spChg chg="mod">
          <ac:chgData name="Sabine Schwenninger" userId="60d7d213-5862-4377-8d09-40321e468af1" providerId="ADAL" clId="{B17111A9-DAC0-42B3-8946-6C4B0A394B1F}" dt="2023-04-24T05:21:32.231" v="361"/>
          <ac:spMkLst>
            <pc:docMk/>
            <pc:sldMk cId="3691117231" sldId="585"/>
            <ac:spMk id="14" creationId="{89344006-8267-F7EA-3A18-74976EDCFEA5}"/>
          </ac:spMkLst>
        </pc:spChg>
        <pc:spChg chg="mod">
          <ac:chgData name="Sabine Schwenninger" userId="60d7d213-5862-4377-8d09-40321e468af1" providerId="ADAL" clId="{B17111A9-DAC0-42B3-8946-6C4B0A394B1F}" dt="2023-04-24T05:21:32.231" v="361"/>
          <ac:spMkLst>
            <pc:docMk/>
            <pc:sldMk cId="3691117231" sldId="585"/>
            <ac:spMk id="15" creationId="{E62A901E-6DEA-D045-87C2-CE6BE1EFE7B3}"/>
          </ac:spMkLst>
        </pc:spChg>
        <pc:spChg chg="mod">
          <ac:chgData name="Sabine Schwenninger" userId="60d7d213-5862-4377-8d09-40321e468af1" providerId="ADAL" clId="{B17111A9-DAC0-42B3-8946-6C4B0A394B1F}" dt="2023-04-24T05:21:32.231" v="361"/>
          <ac:spMkLst>
            <pc:docMk/>
            <pc:sldMk cId="3691117231" sldId="585"/>
            <ac:spMk id="16" creationId="{90E36793-383E-E70E-BA41-DB083F423EA2}"/>
          </ac:spMkLst>
        </pc:spChg>
        <pc:grpChg chg="add del mod">
          <ac:chgData name="Sabine Schwenninger" userId="60d7d213-5862-4377-8d09-40321e468af1" providerId="ADAL" clId="{B17111A9-DAC0-42B3-8946-6C4B0A394B1F}" dt="2023-04-24T05:21:36.756" v="364"/>
          <ac:grpSpMkLst>
            <pc:docMk/>
            <pc:sldMk cId="3691117231" sldId="585"/>
            <ac:grpSpMk id="12" creationId="{E6FD72F7-ECA9-45F3-0031-47EE2839D646}"/>
          </ac:grpSpMkLst>
        </pc:grpChg>
      </pc:sldChg>
      <pc:sldChg chg="del">
        <pc:chgData name="Sabine Schwenninger" userId="60d7d213-5862-4377-8d09-40321e468af1" providerId="ADAL" clId="{B17111A9-DAC0-42B3-8946-6C4B0A394B1F}" dt="2023-04-24T05:06:58.360" v="4" actId="47"/>
        <pc:sldMkLst>
          <pc:docMk/>
          <pc:sldMk cId="4114035231" sldId="585"/>
        </pc:sldMkLst>
      </pc:sldChg>
      <pc:sldChg chg="del">
        <pc:chgData name="Sabine Schwenninger" userId="60d7d213-5862-4377-8d09-40321e468af1" providerId="ADAL" clId="{B17111A9-DAC0-42B3-8946-6C4B0A394B1F}" dt="2023-04-24T05:06:58.360" v="4" actId="47"/>
        <pc:sldMkLst>
          <pc:docMk/>
          <pc:sldMk cId="470708590" sldId="586"/>
        </pc:sldMkLst>
      </pc:sldChg>
      <pc:sldChg chg="new">
        <pc:chgData name="Sabine Schwenninger" userId="60d7d213-5862-4377-8d09-40321e468af1" providerId="ADAL" clId="{B17111A9-DAC0-42B3-8946-6C4B0A394B1F}" dt="2023-04-24T05:19:54.490" v="322" actId="680"/>
        <pc:sldMkLst>
          <pc:docMk/>
          <pc:sldMk cId="736995882" sldId="586"/>
        </pc:sldMkLst>
      </pc:sldChg>
      <pc:sldChg chg="addSp modSp new">
        <pc:chgData name="Sabine Schwenninger" userId="60d7d213-5862-4377-8d09-40321e468af1" providerId="ADAL" clId="{B17111A9-DAC0-42B3-8946-6C4B0A394B1F}" dt="2023-04-24T05:20:11.570" v="325"/>
        <pc:sldMkLst>
          <pc:docMk/>
          <pc:sldMk cId="230398723" sldId="587"/>
        </pc:sldMkLst>
        <pc:graphicFrameChg chg="add mod">
          <ac:chgData name="Sabine Schwenninger" userId="60d7d213-5862-4377-8d09-40321e468af1" providerId="ADAL" clId="{B17111A9-DAC0-42B3-8946-6C4B0A394B1F}" dt="2023-04-24T05:20:11.570" v="325"/>
          <ac:graphicFrameMkLst>
            <pc:docMk/>
            <pc:sldMk cId="230398723" sldId="587"/>
            <ac:graphicFrameMk id="3" creationId="{D704602E-8B79-7F49-D7EC-344D209B2F2E}"/>
          </ac:graphicFrameMkLst>
        </pc:graphicFrameChg>
      </pc:sldChg>
      <pc:sldMasterChg chg="addSldLayout delSldLayout modSldLayout sldLayoutOrd">
        <pc:chgData name="Sabine Schwenninger" userId="60d7d213-5862-4377-8d09-40321e468af1" providerId="ADAL" clId="{B17111A9-DAC0-42B3-8946-6C4B0A394B1F}" dt="2023-04-24T05:20:08.707" v="324" actId="21"/>
        <pc:sldMasterMkLst>
          <pc:docMk/>
          <pc:sldMasterMk cId="654843311" sldId="2147483648"/>
        </pc:sldMasterMkLst>
        <pc:sldLayoutChg chg="del">
          <pc:chgData name="Sabine Schwenninger" userId="60d7d213-5862-4377-8d09-40321e468af1" providerId="ADAL" clId="{B17111A9-DAC0-42B3-8946-6C4B0A394B1F}" dt="2023-04-24T05:07:02.075" v="5" actId="2696"/>
          <pc:sldLayoutMkLst>
            <pc:docMk/>
            <pc:sldMasterMk cId="654843311" sldId="2147483648"/>
            <pc:sldLayoutMk cId="1135761118" sldId="2147483661"/>
          </pc:sldLayoutMkLst>
        </pc:sldLayoutChg>
        <pc:sldLayoutChg chg="delSp mod">
          <pc:chgData name="Sabine Schwenninger" userId="60d7d213-5862-4377-8d09-40321e468af1" providerId="ADAL" clId="{B17111A9-DAC0-42B3-8946-6C4B0A394B1F}" dt="2023-04-24T05:07:09.432" v="6" actId="478"/>
          <pc:sldLayoutMkLst>
            <pc:docMk/>
            <pc:sldMasterMk cId="654843311" sldId="2147483648"/>
            <pc:sldLayoutMk cId="1642331895" sldId="2147483664"/>
          </pc:sldLayoutMkLst>
          <pc:spChg chg="del">
            <ac:chgData name="Sabine Schwenninger" userId="60d7d213-5862-4377-8d09-40321e468af1" providerId="ADAL" clId="{B17111A9-DAC0-42B3-8946-6C4B0A394B1F}" dt="2023-04-24T05:07:09.432" v="6" actId="478"/>
            <ac:spMkLst>
              <pc:docMk/>
              <pc:sldMasterMk cId="654843311" sldId="2147483648"/>
              <pc:sldLayoutMk cId="1642331895" sldId="2147483664"/>
              <ac:spMk id="9" creationId="{5E34D6D7-D3B8-634D-8159-DC66DF02458F}"/>
            </ac:spMkLst>
          </pc:spChg>
        </pc:sldLayoutChg>
        <pc:sldLayoutChg chg="delSp mod">
          <pc:chgData name="Sabine Schwenninger" userId="60d7d213-5862-4377-8d09-40321e468af1" providerId="ADAL" clId="{B17111A9-DAC0-42B3-8946-6C4B0A394B1F}" dt="2023-04-24T05:07:11.983" v="7" actId="478"/>
          <pc:sldLayoutMkLst>
            <pc:docMk/>
            <pc:sldMasterMk cId="654843311" sldId="2147483648"/>
            <pc:sldLayoutMk cId="3453072890" sldId="2147483665"/>
          </pc:sldLayoutMkLst>
          <pc:spChg chg="del">
            <ac:chgData name="Sabine Schwenninger" userId="60d7d213-5862-4377-8d09-40321e468af1" providerId="ADAL" clId="{B17111A9-DAC0-42B3-8946-6C4B0A394B1F}" dt="2023-04-24T05:07:11.983" v="7" actId="478"/>
            <ac:spMkLst>
              <pc:docMk/>
              <pc:sldMasterMk cId="654843311" sldId="2147483648"/>
              <pc:sldLayoutMk cId="3453072890" sldId="2147483665"/>
              <ac:spMk id="5" creationId="{7D17B151-F669-B34F-8B54-DF08AE0B9845}"/>
            </ac:spMkLst>
          </pc:spChg>
        </pc:sldLayoutChg>
        <pc:sldLayoutChg chg="del">
          <pc:chgData name="Sabine Schwenninger" userId="60d7d213-5862-4377-8d09-40321e468af1" providerId="ADAL" clId="{B17111A9-DAC0-42B3-8946-6C4B0A394B1F}" dt="2023-04-24T05:06:20.300" v="0" actId="47"/>
          <pc:sldLayoutMkLst>
            <pc:docMk/>
            <pc:sldMasterMk cId="654843311" sldId="2147483648"/>
            <pc:sldLayoutMk cId="3210606735" sldId="2147483667"/>
          </pc:sldLayoutMkLst>
        </pc:sldLayoutChg>
        <pc:sldLayoutChg chg="addSp delSp modSp new mod ord">
          <pc:chgData name="Sabine Schwenninger" userId="60d7d213-5862-4377-8d09-40321e468af1" providerId="ADAL" clId="{B17111A9-DAC0-42B3-8946-6C4B0A394B1F}" dt="2023-04-24T05:14:11.972" v="171" actId="6014"/>
          <pc:sldLayoutMkLst>
            <pc:docMk/>
            <pc:sldMasterMk cId="654843311" sldId="2147483648"/>
            <pc:sldLayoutMk cId="3536212317" sldId="2147483667"/>
          </pc:sldLayoutMkLst>
          <pc:spChg chg="del">
            <ac:chgData name="Sabine Schwenninger" userId="60d7d213-5862-4377-8d09-40321e468af1" providerId="ADAL" clId="{B17111A9-DAC0-42B3-8946-6C4B0A394B1F}" dt="2023-04-24T05:07:17.879" v="8" actId="478"/>
            <ac:spMkLst>
              <pc:docMk/>
              <pc:sldMasterMk cId="654843311" sldId="2147483648"/>
              <pc:sldLayoutMk cId="3536212317" sldId="2147483667"/>
              <ac:spMk id="2" creationId="{79E189F6-F3FE-ABCA-90C4-769775138A99}"/>
            </ac:spMkLst>
          </pc:spChg>
          <pc:spChg chg="del">
            <ac:chgData name="Sabine Schwenninger" userId="60d7d213-5862-4377-8d09-40321e468af1" providerId="ADAL" clId="{B17111A9-DAC0-42B3-8946-6C4B0A394B1F}" dt="2023-04-24T05:07:21.455" v="10" actId="478"/>
            <ac:spMkLst>
              <pc:docMk/>
              <pc:sldMasterMk cId="654843311" sldId="2147483648"/>
              <pc:sldLayoutMk cId="3536212317" sldId="2147483667"/>
              <ac:spMk id="3" creationId="{2457D936-D2A7-8624-788D-AED0B6B7B8E8}"/>
            </ac:spMkLst>
          </pc:spChg>
          <pc:spChg chg="del">
            <ac:chgData name="Sabine Schwenninger" userId="60d7d213-5862-4377-8d09-40321e468af1" providerId="ADAL" clId="{B17111A9-DAC0-42B3-8946-6C4B0A394B1F}" dt="2023-04-24T05:07:21.455" v="10" actId="478"/>
            <ac:spMkLst>
              <pc:docMk/>
              <pc:sldMasterMk cId="654843311" sldId="2147483648"/>
              <pc:sldLayoutMk cId="3536212317" sldId="2147483667"/>
              <ac:spMk id="4" creationId="{D194EA00-B72F-CB06-6FE5-CFEB3E7A11FD}"/>
            </ac:spMkLst>
          </pc:spChg>
          <pc:spChg chg="del">
            <ac:chgData name="Sabine Schwenninger" userId="60d7d213-5862-4377-8d09-40321e468af1" providerId="ADAL" clId="{B17111A9-DAC0-42B3-8946-6C4B0A394B1F}" dt="2023-04-24T05:07:21.455" v="10" actId="478"/>
            <ac:spMkLst>
              <pc:docMk/>
              <pc:sldMasterMk cId="654843311" sldId="2147483648"/>
              <pc:sldLayoutMk cId="3536212317" sldId="2147483667"/>
              <ac:spMk id="5" creationId="{CD68D4DC-32A9-8619-4801-B4A453CF2840}"/>
            </ac:spMkLst>
          </pc:spChg>
          <pc:spChg chg="add mod">
            <ac:chgData name="Sabine Schwenninger" userId="60d7d213-5862-4377-8d09-40321e468af1" providerId="ADAL" clId="{B17111A9-DAC0-42B3-8946-6C4B0A394B1F}" dt="2023-04-24T05:09:31.718" v="83" actId="113"/>
            <ac:spMkLst>
              <pc:docMk/>
              <pc:sldMasterMk cId="654843311" sldId="2147483648"/>
              <pc:sldLayoutMk cId="3536212317" sldId="2147483667"/>
              <ac:spMk id="6" creationId="{CF44A3C7-B505-1EF4-3819-8CBEE9ED48AF}"/>
            </ac:spMkLst>
          </pc:spChg>
          <pc:spChg chg="add mod">
            <ac:chgData name="Sabine Schwenninger" userId="60d7d213-5862-4377-8d09-40321e468af1" providerId="ADAL" clId="{B17111A9-DAC0-42B3-8946-6C4B0A394B1F}" dt="2023-04-24T05:10:18.535" v="94" actId="2085"/>
            <ac:spMkLst>
              <pc:docMk/>
              <pc:sldMasterMk cId="654843311" sldId="2147483648"/>
              <pc:sldLayoutMk cId="3536212317" sldId="2147483667"/>
              <ac:spMk id="7" creationId="{BB4305E5-6A38-4012-E1E7-EE43AABF7664}"/>
            </ac:spMkLst>
          </pc:spChg>
          <pc:spChg chg="add mod">
            <ac:chgData name="Sabine Schwenninger" userId="60d7d213-5862-4377-8d09-40321e468af1" providerId="ADAL" clId="{B17111A9-DAC0-42B3-8946-6C4B0A394B1F}" dt="2023-04-24T05:10:18.535" v="94" actId="2085"/>
            <ac:spMkLst>
              <pc:docMk/>
              <pc:sldMasterMk cId="654843311" sldId="2147483648"/>
              <pc:sldLayoutMk cId="3536212317" sldId="2147483667"/>
              <ac:spMk id="8" creationId="{04E1B041-C665-2ABE-7D45-CD3B813FD5E2}"/>
            </ac:spMkLst>
          </pc:spChg>
          <pc:spChg chg="add mod">
            <ac:chgData name="Sabine Schwenninger" userId="60d7d213-5862-4377-8d09-40321e468af1" providerId="ADAL" clId="{B17111A9-DAC0-42B3-8946-6C4B0A394B1F}" dt="2023-04-24T05:10:18.535" v="94" actId="2085"/>
            <ac:spMkLst>
              <pc:docMk/>
              <pc:sldMasterMk cId="654843311" sldId="2147483648"/>
              <pc:sldLayoutMk cId="3536212317" sldId="2147483667"/>
              <ac:spMk id="9" creationId="{95544E2B-0FE4-61E7-DD6A-86D5F3F7C03B}"/>
            </ac:spMkLst>
          </pc:spChg>
          <pc:spChg chg="add mod">
            <ac:chgData name="Sabine Schwenninger" userId="60d7d213-5862-4377-8d09-40321e468af1" providerId="ADAL" clId="{B17111A9-DAC0-42B3-8946-6C4B0A394B1F}" dt="2023-04-24T05:10:18.535" v="94" actId="2085"/>
            <ac:spMkLst>
              <pc:docMk/>
              <pc:sldMasterMk cId="654843311" sldId="2147483648"/>
              <pc:sldLayoutMk cId="3536212317" sldId="2147483667"/>
              <ac:spMk id="10" creationId="{85D3877E-B927-4C2C-60A2-FFA4851640D5}"/>
            </ac:spMkLst>
          </pc:spChg>
          <pc:spChg chg="add del">
            <ac:chgData name="Sabine Schwenninger" userId="60d7d213-5862-4377-8d09-40321e468af1" providerId="ADAL" clId="{B17111A9-DAC0-42B3-8946-6C4B0A394B1F}" dt="2023-04-24T05:10:34.439" v="95" actId="11529"/>
            <ac:spMkLst>
              <pc:docMk/>
              <pc:sldMasterMk cId="654843311" sldId="2147483648"/>
              <pc:sldLayoutMk cId="3536212317" sldId="2147483667"/>
              <ac:spMk id="11" creationId="{558D11E5-42C5-BBA3-A684-786DA0D191A9}"/>
            </ac:spMkLst>
          </pc:spChg>
          <pc:spChg chg="add mod">
            <ac:chgData name="Sabine Schwenninger" userId="60d7d213-5862-4377-8d09-40321e468af1" providerId="ADAL" clId="{B17111A9-DAC0-42B3-8946-6C4B0A394B1F}" dt="2023-04-24T05:11:05.599" v="118" actId="20577"/>
            <ac:spMkLst>
              <pc:docMk/>
              <pc:sldMasterMk cId="654843311" sldId="2147483648"/>
              <pc:sldLayoutMk cId="3536212317" sldId="2147483667"/>
              <ac:spMk id="12" creationId="{3B3AF519-8044-54AA-667A-9CBAC2708798}"/>
            </ac:spMkLst>
          </pc:spChg>
          <pc:spChg chg="add mod">
            <ac:chgData name="Sabine Schwenninger" userId="60d7d213-5862-4377-8d09-40321e468af1" providerId="ADAL" clId="{B17111A9-DAC0-42B3-8946-6C4B0A394B1F}" dt="2023-04-24T05:11:09.138" v="119" actId="571"/>
            <ac:spMkLst>
              <pc:docMk/>
              <pc:sldMasterMk cId="654843311" sldId="2147483648"/>
              <pc:sldLayoutMk cId="3536212317" sldId="2147483667"/>
              <ac:spMk id="13" creationId="{6E62DAF3-46AB-B730-9DE9-0E527EF5E546}"/>
            </ac:spMkLst>
          </pc:spChg>
          <pc:spChg chg="add mod">
            <ac:chgData name="Sabine Schwenninger" userId="60d7d213-5862-4377-8d09-40321e468af1" providerId="ADAL" clId="{B17111A9-DAC0-42B3-8946-6C4B0A394B1F}" dt="2023-04-24T05:11:13.649" v="120" actId="571"/>
            <ac:spMkLst>
              <pc:docMk/>
              <pc:sldMasterMk cId="654843311" sldId="2147483648"/>
              <pc:sldLayoutMk cId="3536212317" sldId="2147483667"/>
              <ac:spMk id="14" creationId="{F323D2EE-6ABC-1E3E-B55D-06A997C1100B}"/>
            </ac:spMkLst>
          </pc:spChg>
          <pc:spChg chg="add mod">
            <ac:chgData name="Sabine Schwenninger" userId="60d7d213-5862-4377-8d09-40321e468af1" providerId="ADAL" clId="{B17111A9-DAC0-42B3-8946-6C4B0A394B1F}" dt="2023-04-24T05:11:13.649" v="120" actId="571"/>
            <ac:spMkLst>
              <pc:docMk/>
              <pc:sldMasterMk cId="654843311" sldId="2147483648"/>
              <pc:sldLayoutMk cId="3536212317" sldId="2147483667"/>
              <ac:spMk id="15" creationId="{CF6B005D-DD9B-1B3B-FF5D-2369521A54CE}"/>
            </ac:spMkLst>
          </pc:spChg>
        </pc:sldLayoutChg>
        <pc:sldLayoutChg chg="addSp delSp modSp add mod ord modTransition">
          <pc:chgData name="Sabine Schwenninger" userId="60d7d213-5862-4377-8d09-40321e468af1" providerId="ADAL" clId="{B17111A9-DAC0-42B3-8946-6C4B0A394B1F}" dt="2023-04-24T05:14:16.642" v="172" actId="6014"/>
          <pc:sldLayoutMkLst>
            <pc:docMk/>
            <pc:sldMasterMk cId="654843311" sldId="2147483648"/>
            <pc:sldLayoutMk cId="719662269" sldId="2147483668"/>
          </pc:sldLayoutMkLst>
          <pc:spChg chg="add mod">
            <ac:chgData name="Sabine Schwenninger" userId="60d7d213-5862-4377-8d09-40321e468af1" providerId="ADAL" clId="{B17111A9-DAC0-42B3-8946-6C4B0A394B1F}" dt="2023-04-24T05:12:56.317" v="157" actId="408"/>
            <ac:spMkLst>
              <pc:docMk/>
              <pc:sldMasterMk cId="654843311" sldId="2147483648"/>
              <pc:sldLayoutMk cId="719662269" sldId="2147483668"/>
              <ac:spMk id="2" creationId="{02C82672-879F-6075-20D2-AEAC0BEFD25E}"/>
            </ac:spMkLst>
          </pc:spChg>
          <pc:spChg chg="add mod">
            <ac:chgData name="Sabine Schwenninger" userId="60d7d213-5862-4377-8d09-40321e468af1" providerId="ADAL" clId="{B17111A9-DAC0-42B3-8946-6C4B0A394B1F}" dt="2023-04-24T05:13:38.447" v="163" actId="20577"/>
            <ac:spMkLst>
              <pc:docMk/>
              <pc:sldMasterMk cId="654843311" sldId="2147483648"/>
              <pc:sldLayoutMk cId="719662269" sldId="2147483668"/>
              <ac:spMk id="3" creationId="{95B273A4-9AC2-73EE-37FC-B7FAF6A2A21C}"/>
            </ac:spMkLst>
          </pc:spChg>
          <pc:spChg chg="add mod">
            <ac:chgData name="Sabine Schwenninger" userId="60d7d213-5862-4377-8d09-40321e468af1" providerId="ADAL" clId="{B17111A9-DAC0-42B3-8946-6C4B0A394B1F}" dt="2023-04-24T05:12:51.535" v="156" actId="408"/>
            <ac:spMkLst>
              <pc:docMk/>
              <pc:sldMasterMk cId="654843311" sldId="2147483648"/>
              <pc:sldLayoutMk cId="719662269" sldId="2147483668"/>
              <ac:spMk id="4" creationId="{E3D780CB-0BF9-E262-B7D1-23500D47C422}"/>
            </ac:spMkLst>
          </pc:spChg>
          <pc:spChg chg="add mod">
            <ac:chgData name="Sabine Schwenninger" userId="60d7d213-5862-4377-8d09-40321e468af1" providerId="ADAL" clId="{B17111A9-DAC0-42B3-8946-6C4B0A394B1F}" dt="2023-04-24T05:13:41.040" v="164" actId="20577"/>
            <ac:spMkLst>
              <pc:docMk/>
              <pc:sldMasterMk cId="654843311" sldId="2147483648"/>
              <pc:sldLayoutMk cId="719662269" sldId="2147483668"/>
              <ac:spMk id="5" creationId="{944511DC-3E3D-E368-B418-309307A7BF96}"/>
            </ac:spMkLst>
          </pc:spChg>
          <pc:spChg chg="mod">
            <ac:chgData name="Sabine Schwenninger" userId="60d7d213-5862-4377-8d09-40321e468af1" providerId="ADAL" clId="{B17111A9-DAC0-42B3-8946-6C4B0A394B1F}" dt="2023-04-24T05:12:31.249" v="152" actId="465"/>
            <ac:spMkLst>
              <pc:docMk/>
              <pc:sldMasterMk cId="654843311" sldId="2147483648"/>
              <pc:sldLayoutMk cId="719662269" sldId="2147483668"/>
              <ac:spMk id="7" creationId="{BB4305E5-6A38-4012-E1E7-EE43AABF7664}"/>
            </ac:spMkLst>
          </pc:spChg>
          <pc:spChg chg="del">
            <ac:chgData name="Sabine Schwenninger" userId="60d7d213-5862-4377-8d09-40321e468af1" providerId="ADAL" clId="{B17111A9-DAC0-42B3-8946-6C4B0A394B1F}" dt="2023-04-24T05:11:47.374" v="141" actId="478"/>
            <ac:spMkLst>
              <pc:docMk/>
              <pc:sldMasterMk cId="654843311" sldId="2147483648"/>
              <pc:sldLayoutMk cId="719662269" sldId="2147483668"/>
              <ac:spMk id="8" creationId="{04E1B041-C665-2ABE-7D45-CD3B813FD5E2}"/>
            </ac:spMkLst>
          </pc:spChg>
          <pc:spChg chg="del mod">
            <ac:chgData name="Sabine Schwenninger" userId="60d7d213-5862-4377-8d09-40321e468af1" providerId="ADAL" clId="{B17111A9-DAC0-42B3-8946-6C4B0A394B1F}" dt="2023-04-24T05:11:50.774" v="144" actId="478"/>
            <ac:spMkLst>
              <pc:docMk/>
              <pc:sldMasterMk cId="654843311" sldId="2147483648"/>
              <pc:sldLayoutMk cId="719662269" sldId="2147483668"/>
              <ac:spMk id="9" creationId="{95544E2B-0FE4-61E7-DD6A-86D5F3F7C03B}"/>
            </ac:spMkLst>
          </pc:spChg>
          <pc:spChg chg="del mod">
            <ac:chgData name="Sabine Schwenninger" userId="60d7d213-5862-4377-8d09-40321e468af1" providerId="ADAL" clId="{B17111A9-DAC0-42B3-8946-6C4B0A394B1F}" dt="2023-04-24T05:11:50.774" v="144" actId="478"/>
            <ac:spMkLst>
              <pc:docMk/>
              <pc:sldMasterMk cId="654843311" sldId="2147483648"/>
              <pc:sldLayoutMk cId="719662269" sldId="2147483668"/>
              <ac:spMk id="10" creationId="{85D3877E-B927-4C2C-60A2-FFA4851640D5}"/>
            </ac:spMkLst>
          </pc:spChg>
          <pc:spChg chg="add mod">
            <ac:chgData name="Sabine Schwenninger" userId="60d7d213-5862-4377-8d09-40321e468af1" providerId="ADAL" clId="{B17111A9-DAC0-42B3-8946-6C4B0A394B1F}" dt="2023-04-24T05:13:32.504" v="161" actId="1076"/>
            <ac:spMkLst>
              <pc:docMk/>
              <pc:sldMasterMk cId="654843311" sldId="2147483648"/>
              <pc:sldLayoutMk cId="719662269" sldId="2147483668"/>
              <ac:spMk id="11" creationId="{C6FB965E-3679-1F43-DCA3-05706136142D}"/>
            </ac:spMkLst>
          </pc:spChg>
          <pc:spChg chg="mod">
            <ac:chgData name="Sabine Schwenninger" userId="60d7d213-5862-4377-8d09-40321e468af1" providerId="ADAL" clId="{B17111A9-DAC0-42B3-8946-6C4B0A394B1F}" dt="2023-04-24T05:13:36.984" v="162" actId="20577"/>
            <ac:spMkLst>
              <pc:docMk/>
              <pc:sldMasterMk cId="654843311" sldId="2147483648"/>
              <pc:sldLayoutMk cId="719662269" sldId="2147483668"/>
              <ac:spMk id="12" creationId="{3B3AF519-8044-54AA-667A-9CBAC2708798}"/>
            </ac:spMkLst>
          </pc:spChg>
          <pc:spChg chg="del">
            <ac:chgData name="Sabine Schwenninger" userId="60d7d213-5862-4377-8d09-40321e468af1" providerId="ADAL" clId="{B17111A9-DAC0-42B3-8946-6C4B0A394B1F}" dt="2023-04-24T05:11:47.374" v="141" actId="478"/>
            <ac:spMkLst>
              <pc:docMk/>
              <pc:sldMasterMk cId="654843311" sldId="2147483648"/>
              <pc:sldLayoutMk cId="719662269" sldId="2147483668"/>
              <ac:spMk id="13" creationId="{6E62DAF3-46AB-B730-9DE9-0E527EF5E546}"/>
            </ac:spMkLst>
          </pc:spChg>
          <pc:spChg chg="del">
            <ac:chgData name="Sabine Schwenninger" userId="60d7d213-5862-4377-8d09-40321e468af1" providerId="ADAL" clId="{B17111A9-DAC0-42B3-8946-6C4B0A394B1F}" dt="2023-04-24T05:11:48.878" v="142" actId="478"/>
            <ac:spMkLst>
              <pc:docMk/>
              <pc:sldMasterMk cId="654843311" sldId="2147483648"/>
              <pc:sldLayoutMk cId="719662269" sldId="2147483668"/>
              <ac:spMk id="14" creationId="{F323D2EE-6ABC-1E3E-B55D-06A997C1100B}"/>
            </ac:spMkLst>
          </pc:spChg>
          <pc:spChg chg="del">
            <ac:chgData name="Sabine Schwenninger" userId="60d7d213-5862-4377-8d09-40321e468af1" providerId="ADAL" clId="{B17111A9-DAC0-42B3-8946-6C4B0A394B1F}" dt="2023-04-24T05:11:47.374" v="141" actId="478"/>
            <ac:spMkLst>
              <pc:docMk/>
              <pc:sldMasterMk cId="654843311" sldId="2147483648"/>
              <pc:sldLayoutMk cId="719662269" sldId="2147483668"/>
              <ac:spMk id="15" creationId="{CF6B005D-DD9B-1B3B-FF5D-2369521A54CE}"/>
            </ac:spMkLst>
          </pc:spChg>
          <pc:spChg chg="add mod">
            <ac:chgData name="Sabine Schwenninger" userId="60d7d213-5862-4377-8d09-40321e468af1" providerId="ADAL" clId="{B17111A9-DAC0-42B3-8946-6C4B0A394B1F}" dt="2023-04-24T05:13:42.264" v="165" actId="20577"/>
            <ac:spMkLst>
              <pc:docMk/>
              <pc:sldMasterMk cId="654843311" sldId="2147483648"/>
              <pc:sldLayoutMk cId="719662269" sldId="2147483668"/>
              <ac:spMk id="16" creationId="{DE4A50D7-B5FD-5F8B-4AA5-6C629615A470}"/>
            </ac:spMkLst>
          </pc:spChg>
          <pc:spChg chg="add mod">
            <ac:chgData name="Sabine Schwenninger" userId="60d7d213-5862-4377-8d09-40321e468af1" providerId="ADAL" clId="{B17111A9-DAC0-42B3-8946-6C4B0A394B1F}" dt="2023-04-24T05:13:32.504" v="161" actId="1076"/>
            <ac:spMkLst>
              <pc:docMk/>
              <pc:sldMasterMk cId="654843311" sldId="2147483648"/>
              <pc:sldLayoutMk cId="719662269" sldId="2147483668"/>
              <ac:spMk id="17" creationId="{000B7ACA-2777-185B-3FC4-20EF176C2634}"/>
            </ac:spMkLst>
          </pc:spChg>
          <pc:spChg chg="add mod">
            <ac:chgData name="Sabine Schwenninger" userId="60d7d213-5862-4377-8d09-40321e468af1" providerId="ADAL" clId="{B17111A9-DAC0-42B3-8946-6C4B0A394B1F}" dt="2023-04-24T05:13:43.407" v="166" actId="20577"/>
            <ac:spMkLst>
              <pc:docMk/>
              <pc:sldMasterMk cId="654843311" sldId="2147483648"/>
              <pc:sldLayoutMk cId="719662269" sldId="2147483668"/>
              <ac:spMk id="18" creationId="{AE32CAE8-D168-EE1F-EC9C-54FEA5108685}"/>
            </ac:spMkLst>
          </pc:spChg>
          <pc:spChg chg="add mod">
            <ac:chgData name="Sabine Schwenninger" userId="60d7d213-5862-4377-8d09-40321e468af1" providerId="ADAL" clId="{B17111A9-DAC0-42B3-8946-6C4B0A394B1F}" dt="2023-04-24T05:13:32.504" v="161" actId="1076"/>
            <ac:spMkLst>
              <pc:docMk/>
              <pc:sldMasterMk cId="654843311" sldId="2147483648"/>
              <pc:sldLayoutMk cId="719662269" sldId="2147483668"/>
              <ac:spMk id="19" creationId="{BC961215-2DDF-7ACD-0F9B-DA18D72C7108}"/>
            </ac:spMkLst>
          </pc:spChg>
          <pc:spChg chg="add mod">
            <ac:chgData name="Sabine Schwenninger" userId="60d7d213-5862-4377-8d09-40321e468af1" providerId="ADAL" clId="{B17111A9-DAC0-42B3-8946-6C4B0A394B1F}" dt="2023-04-24T05:13:44.774" v="167" actId="20577"/>
            <ac:spMkLst>
              <pc:docMk/>
              <pc:sldMasterMk cId="654843311" sldId="2147483648"/>
              <pc:sldLayoutMk cId="719662269" sldId="2147483668"/>
              <ac:spMk id="20" creationId="{D531697F-2F1D-1522-8B06-021FC7A505BE}"/>
            </ac:spMkLst>
          </pc:spChg>
          <pc:spChg chg="add mod">
            <ac:chgData name="Sabine Schwenninger" userId="60d7d213-5862-4377-8d09-40321e468af1" providerId="ADAL" clId="{B17111A9-DAC0-42B3-8946-6C4B0A394B1F}" dt="2023-04-24T05:13:32.504" v="161" actId="1076"/>
            <ac:spMkLst>
              <pc:docMk/>
              <pc:sldMasterMk cId="654843311" sldId="2147483648"/>
              <pc:sldLayoutMk cId="719662269" sldId="2147483668"/>
              <ac:spMk id="21" creationId="{ABE1F614-F77B-AABA-39B2-536CE936FA06}"/>
            </ac:spMkLst>
          </pc:spChg>
          <pc:spChg chg="add mod">
            <ac:chgData name="Sabine Schwenninger" userId="60d7d213-5862-4377-8d09-40321e468af1" providerId="ADAL" clId="{B17111A9-DAC0-42B3-8946-6C4B0A394B1F}" dt="2023-04-24T05:13:46.395" v="168" actId="20577"/>
            <ac:spMkLst>
              <pc:docMk/>
              <pc:sldMasterMk cId="654843311" sldId="2147483648"/>
              <pc:sldLayoutMk cId="719662269" sldId="2147483668"/>
              <ac:spMk id="22" creationId="{BB96919B-E94B-6248-4D40-7738913B21C5}"/>
            </ac:spMkLst>
          </pc:spChg>
          <pc:spChg chg="add mod">
            <ac:chgData name="Sabine Schwenninger" userId="60d7d213-5862-4377-8d09-40321e468af1" providerId="ADAL" clId="{B17111A9-DAC0-42B3-8946-6C4B0A394B1F}" dt="2023-04-24T05:13:32.504" v="161" actId="1076"/>
            <ac:spMkLst>
              <pc:docMk/>
              <pc:sldMasterMk cId="654843311" sldId="2147483648"/>
              <pc:sldLayoutMk cId="719662269" sldId="2147483668"/>
              <ac:spMk id="23" creationId="{963A8F03-F98A-06BA-354B-F06FC41C1B82}"/>
            </ac:spMkLst>
          </pc:spChg>
          <pc:spChg chg="add mod">
            <ac:chgData name="Sabine Schwenninger" userId="60d7d213-5862-4377-8d09-40321e468af1" providerId="ADAL" clId="{B17111A9-DAC0-42B3-8946-6C4B0A394B1F}" dt="2023-04-24T05:13:47.777" v="169" actId="20577"/>
            <ac:spMkLst>
              <pc:docMk/>
              <pc:sldMasterMk cId="654843311" sldId="2147483648"/>
              <pc:sldLayoutMk cId="719662269" sldId="2147483668"/>
              <ac:spMk id="24" creationId="{D965AF68-1B2F-344D-4459-2165251598D7}"/>
            </ac:spMkLst>
          </pc:spChg>
          <pc:spChg chg="add mod">
            <ac:chgData name="Sabine Schwenninger" userId="60d7d213-5862-4377-8d09-40321e468af1" providerId="ADAL" clId="{B17111A9-DAC0-42B3-8946-6C4B0A394B1F}" dt="2023-04-24T05:13:32.504" v="161" actId="1076"/>
            <ac:spMkLst>
              <pc:docMk/>
              <pc:sldMasterMk cId="654843311" sldId="2147483648"/>
              <pc:sldLayoutMk cId="719662269" sldId="2147483668"/>
              <ac:spMk id="25" creationId="{5A155961-B28F-F30A-A406-0C2788011043}"/>
            </ac:spMkLst>
          </pc:spChg>
          <pc:spChg chg="add mod">
            <ac:chgData name="Sabine Schwenninger" userId="60d7d213-5862-4377-8d09-40321e468af1" providerId="ADAL" clId="{B17111A9-DAC0-42B3-8946-6C4B0A394B1F}" dt="2023-04-24T05:13:49.294" v="170" actId="20577"/>
            <ac:spMkLst>
              <pc:docMk/>
              <pc:sldMasterMk cId="654843311" sldId="2147483648"/>
              <pc:sldLayoutMk cId="719662269" sldId="2147483668"/>
              <ac:spMk id="26" creationId="{2088F809-BCBC-80C0-BD0B-A6BD1F74A3B7}"/>
            </ac:spMkLst>
          </pc:spChg>
        </pc:sldLayoutChg>
        <pc:sldLayoutChg chg="addSp delSp modSp add mod modTransition">
          <pc:chgData name="Sabine Schwenninger" userId="60d7d213-5862-4377-8d09-40321e468af1" providerId="ADAL" clId="{B17111A9-DAC0-42B3-8946-6C4B0A394B1F}" dt="2023-04-24T05:20:08.707" v="324" actId="21"/>
          <pc:sldLayoutMkLst>
            <pc:docMk/>
            <pc:sldMasterMk cId="654843311" sldId="2147483648"/>
            <pc:sldLayoutMk cId="2664731500" sldId="2147483669"/>
          </pc:sldLayoutMkLst>
          <pc:spChg chg="mod">
            <ac:chgData name="Sabine Schwenninger" userId="60d7d213-5862-4377-8d09-40321e468af1" providerId="ADAL" clId="{B17111A9-DAC0-42B3-8946-6C4B0A394B1F}" dt="2023-04-24T05:14:42.537" v="177" actId="14100"/>
            <ac:spMkLst>
              <pc:docMk/>
              <pc:sldMasterMk cId="654843311" sldId="2147483648"/>
              <pc:sldLayoutMk cId="2664731500" sldId="2147483669"/>
              <ac:spMk id="7" creationId="{BB4305E5-6A38-4012-E1E7-EE43AABF7664}"/>
            </ac:spMkLst>
          </pc:spChg>
          <pc:spChg chg="del">
            <ac:chgData name="Sabine Schwenninger" userId="60d7d213-5862-4377-8d09-40321e468af1" providerId="ADAL" clId="{B17111A9-DAC0-42B3-8946-6C4B0A394B1F}" dt="2023-04-24T05:14:38.724" v="176" actId="478"/>
            <ac:spMkLst>
              <pc:docMk/>
              <pc:sldMasterMk cId="654843311" sldId="2147483648"/>
              <pc:sldLayoutMk cId="2664731500" sldId="2147483669"/>
              <ac:spMk id="8" creationId="{04E1B041-C665-2ABE-7D45-CD3B813FD5E2}"/>
            </ac:spMkLst>
          </pc:spChg>
          <pc:spChg chg="del">
            <ac:chgData name="Sabine Schwenninger" userId="60d7d213-5862-4377-8d09-40321e468af1" providerId="ADAL" clId="{B17111A9-DAC0-42B3-8946-6C4B0A394B1F}" dt="2023-04-24T05:14:35.060" v="174" actId="478"/>
            <ac:spMkLst>
              <pc:docMk/>
              <pc:sldMasterMk cId="654843311" sldId="2147483648"/>
              <pc:sldLayoutMk cId="2664731500" sldId="2147483669"/>
              <ac:spMk id="9" creationId="{95544E2B-0FE4-61E7-DD6A-86D5F3F7C03B}"/>
            </ac:spMkLst>
          </pc:spChg>
          <pc:spChg chg="del">
            <ac:chgData name="Sabine Schwenninger" userId="60d7d213-5862-4377-8d09-40321e468af1" providerId="ADAL" clId="{B17111A9-DAC0-42B3-8946-6C4B0A394B1F}" dt="2023-04-24T05:14:38.724" v="176" actId="478"/>
            <ac:spMkLst>
              <pc:docMk/>
              <pc:sldMasterMk cId="654843311" sldId="2147483648"/>
              <pc:sldLayoutMk cId="2664731500" sldId="2147483669"/>
              <ac:spMk id="10" creationId="{85D3877E-B927-4C2C-60A2-FFA4851640D5}"/>
            </ac:spMkLst>
          </pc:spChg>
          <pc:spChg chg="del">
            <ac:chgData name="Sabine Schwenninger" userId="60d7d213-5862-4377-8d09-40321e468af1" providerId="ADAL" clId="{B17111A9-DAC0-42B3-8946-6C4B0A394B1F}" dt="2023-04-24T05:14:44.846" v="178" actId="478"/>
            <ac:spMkLst>
              <pc:docMk/>
              <pc:sldMasterMk cId="654843311" sldId="2147483648"/>
              <pc:sldLayoutMk cId="2664731500" sldId="2147483669"/>
              <ac:spMk id="12" creationId="{3B3AF519-8044-54AA-667A-9CBAC2708798}"/>
            </ac:spMkLst>
          </pc:spChg>
          <pc:spChg chg="del">
            <ac:chgData name="Sabine Schwenninger" userId="60d7d213-5862-4377-8d09-40321e468af1" providerId="ADAL" clId="{B17111A9-DAC0-42B3-8946-6C4B0A394B1F}" dt="2023-04-24T05:14:36.780" v="175" actId="478"/>
            <ac:spMkLst>
              <pc:docMk/>
              <pc:sldMasterMk cId="654843311" sldId="2147483648"/>
              <pc:sldLayoutMk cId="2664731500" sldId="2147483669"/>
              <ac:spMk id="13" creationId="{6E62DAF3-46AB-B730-9DE9-0E527EF5E546}"/>
            </ac:spMkLst>
          </pc:spChg>
          <pc:spChg chg="del">
            <ac:chgData name="Sabine Schwenninger" userId="60d7d213-5862-4377-8d09-40321e468af1" providerId="ADAL" clId="{B17111A9-DAC0-42B3-8946-6C4B0A394B1F}" dt="2023-04-24T05:14:38.724" v="176" actId="478"/>
            <ac:spMkLst>
              <pc:docMk/>
              <pc:sldMasterMk cId="654843311" sldId="2147483648"/>
              <pc:sldLayoutMk cId="2664731500" sldId="2147483669"/>
              <ac:spMk id="14" creationId="{F323D2EE-6ABC-1E3E-B55D-06A997C1100B}"/>
            </ac:spMkLst>
          </pc:spChg>
          <pc:spChg chg="del">
            <ac:chgData name="Sabine Schwenninger" userId="60d7d213-5862-4377-8d09-40321e468af1" providerId="ADAL" clId="{B17111A9-DAC0-42B3-8946-6C4B0A394B1F}" dt="2023-04-24T05:14:38.724" v="176" actId="478"/>
            <ac:spMkLst>
              <pc:docMk/>
              <pc:sldMasterMk cId="654843311" sldId="2147483648"/>
              <pc:sldLayoutMk cId="2664731500" sldId="2147483669"/>
              <ac:spMk id="15" creationId="{CF6B005D-DD9B-1B3B-FF5D-2369521A54CE}"/>
            </ac:spMkLst>
          </pc:spChg>
          <pc:graphicFrameChg chg="add del mod modGraphic">
            <ac:chgData name="Sabine Schwenninger" userId="60d7d213-5862-4377-8d09-40321e468af1" providerId="ADAL" clId="{B17111A9-DAC0-42B3-8946-6C4B0A394B1F}" dt="2023-04-24T05:20:08.707" v="324" actId="21"/>
            <ac:graphicFrameMkLst>
              <pc:docMk/>
              <pc:sldMasterMk cId="654843311" sldId="2147483648"/>
              <pc:sldLayoutMk cId="2664731500" sldId="2147483669"/>
              <ac:graphicFrameMk id="2" creationId="{6A4A0839-F147-AA62-6930-E52F0BD0AA8C}"/>
            </ac:graphicFrameMkLst>
          </pc:graphicFrameChg>
        </pc:sldLayoutChg>
      </pc:sldMasterChg>
    </pc:docChg>
  </pc:docChgLst>
  <pc:docChgLst>
    <pc:chgData name="Sabine Schwenninger" userId="60d7d213-5862-4377-8d09-40321e468af1" providerId="ADAL" clId="{B29C7B0E-2C6C-4F00-9F08-6FACC0BE7378}"/>
    <pc:docChg chg="modSld">
      <pc:chgData name="Sabine Schwenninger" userId="60d7d213-5862-4377-8d09-40321e468af1" providerId="ADAL" clId="{B29C7B0E-2C6C-4F00-9F08-6FACC0BE7378}" dt="2022-05-05T07:49:57.512" v="8"/>
      <pc:docMkLst>
        <pc:docMk/>
      </pc:docMkLst>
      <pc:sldChg chg="modSp">
        <pc:chgData name="Sabine Schwenninger" userId="60d7d213-5862-4377-8d09-40321e468af1" providerId="ADAL" clId="{B29C7B0E-2C6C-4F00-9F08-6FACC0BE7378}" dt="2022-05-05T07:49:57.512" v="8"/>
        <pc:sldMkLst>
          <pc:docMk/>
          <pc:sldMk cId="3903903743" sldId="558"/>
        </pc:sldMkLst>
        <pc:graphicFrameChg chg="mod">
          <ac:chgData name="Sabine Schwenninger" userId="60d7d213-5862-4377-8d09-40321e468af1" providerId="ADAL" clId="{B29C7B0E-2C6C-4F00-9F08-6FACC0BE7378}" dt="2022-05-05T07:49:57.512" v="8"/>
          <ac:graphicFrameMkLst>
            <pc:docMk/>
            <pc:sldMk cId="3903903743" sldId="558"/>
            <ac:graphicFrameMk id="5" creationId="{75ACB1F7-4AB0-484D-9476-C7CB26F628A4}"/>
          </ac:graphicFrameMkLst>
        </pc:graphicFrameChg>
        <pc:graphicFrameChg chg="mod">
          <ac:chgData name="Sabine Schwenninger" userId="60d7d213-5862-4377-8d09-40321e468af1" providerId="ADAL" clId="{B29C7B0E-2C6C-4F00-9F08-6FACC0BE7378}" dt="2022-05-05T07:45:39.567" v="0"/>
          <ac:graphicFrameMkLst>
            <pc:docMk/>
            <pc:sldMk cId="3903903743" sldId="558"/>
            <ac:graphicFrameMk id="11" creationId="{53A4BA97-006C-4DAA-92DA-921FD6516943}"/>
          </ac:graphicFrameMkLst>
        </pc:graphicFrameChg>
      </pc:sldChg>
    </pc:docChg>
  </pc:docChgLst>
  <pc:docChgLst>
    <pc:chgData name="Michael Behr" userId="2d0302b8-3de3-4f66-b9de-390eadc06246" providerId="ADAL" clId="{0D52E6E4-3371-4A1A-B623-6E08921AF488}"/>
    <pc:docChg chg="custSel delSld modSld">
      <pc:chgData name="Michael Behr" userId="2d0302b8-3de3-4f66-b9de-390eadc06246" providerId="ADAL" clId="{0D52E6E4-3371-4A1A-B623-6E08921AF488}" dt="2022-05-05T09:08:58.765" v="12" actId="478"/>
      <pc:docMkLst>
        <pc:docMk/>
      </pc:docMkLst>
      <pc:sldChg chg="delSp mod">
        <pc:chgData name="Michael Behr" userId="2d0302b8-3de3-4f66-b9de-390eadc06246" providerId="ADAL" clId="{0D52E6E4-3371-4A1A-B623-6E08921AF488}" dt="2022-05-05T09:08:58.765" v="12" actId="478"/>
        <pc:sldMkLst>
          <pc:docMk/>
          <pc:sldMk cId="2832805122" sldId="582"/>
        </pc:sldMkLst>
        <pc:grpChg chg="del">
          <ac:chgData name="Michael Behr" userId="2d0302b8-3de3-4f66-b9de-390eadc06246" providerId="ADAL" clId="{0D52E6E4-3371-4A1A-B623-6E08921AF488}" dt="2022-05-05T09:08:58.765" v="12" actId="478"/>
          <ac:grpSpMkLst>
            <pc:docMk/>
            <pc:sldMk cId="2832805122" sldId="582"/>
            <ac:grpSpMk id="3" creationId="{177A006E-8EB9-5FAD-4A5D-10EDDC8FE6D1}"/>
          </ac:grpSpMkLst>
        </pc:grpChg>
        <pc:grpChg chg="del">
          <ac:chgData name="Michael Behr" userId="2d0302b8-3de3-4f66-b9de-390eadc06246" providerId="ADAL" clId="{0D52E6E4-3371-4A1A-B623-6E08921AF488}" dt="2022-05-05T09:08:58.765" v="12" actId="478"/>
          <ac:grpSpMkLst>
            <pc:docMk/>
            <pc:sldMk cId="2832805122" sldId="582"/>
            <ac:grpSpMk id="8" creationId="{B585ED14-614B-BE51-AD46-22625B88A28D}"/>
          </ac:grpSpMkLst>
        </pc:grpChg>
        <pc:grpChg chg="del">
          <ac:chgData name="Michael Behr" userId="2d0302b8-3de3-4f66-b9de-390eadc06246" providerId="ADAL" clId="{0D52E6E4-3371-4A1A-B623-6E08921AF488}" dt="2022-05-05T09:08:58.765" v="12" actId="478"/>
          <ac:grpSpMkLst>
            <pc:docMk/>
            <pc:sldMk cId="2832805122" sldId="582"/>
            <ac:grpSpMk id="13" creationId="{07C0DD0C-2933-36E4-FF17-5224F5161647}"/>
          </ac:grpSpMkLst>
        </pc:grpChg>
        <pc:grpChg chg="del">
          <ac:chgData name="Michael Behr" userId="2d0302b8-3de3-4f66-b9de-390eadc06246" providerId="ADAL" clId="{0D52E6E4-3371-4A1A-B623-6E08921AF488}" dt="2022-05-05T09:08:58.765" v="12" actId="478"/>
          <ac:grpSpMkLst>
            <pc:docMk/>
            <pc:sldMk cId="2832805122" sldId="582"/>
            <ac:grpSpMk id="18" creationId="{E2DA5BB6-4826-872E-47B9-041E1A0ED5D9}"/>
          </ac:grpSpMkLst>
        </pc:grpChg>
      </pc:sldChg>
      <pc:sldChg chg="modSp del mod">
        <pc:chgData name="Michael Behr" userId="2d0302b8-3de3-4f66-b9de-390eadc06246" providerId="ADAL" clId="{0D52E6E4-3371-4A1A-B623-6E08921AF488}" dt="2022-05-05T09:08:37.298" v="9" actId="47"/>
        <pc:sldMkLst>
          <pc:docMk/>
          <pc:sldMk cId="4112810567" sldId="584"/>
        </pc:sldMkLst>
        <pc:spChg chg="mod">
          <ac:chgData name="Michael Behr" userId="2d0302b8-3de3-4f66-b9de-390eadc06246" providerId="ADAL" clId="{0D52E6E4-3371-4A1A-B623-6E08921AF488}" dt="2022-05-05T07:28:52.753" v="8" actId="20577"/>
          <ac:spMkLst>
            <pc:docMk/>
            <pc:sldMk cId="4112810567" sldId="584"/>
            <ac:spMk id="2" creationId="{14DDC32D-3382-5E80-4FD7-10C2ACB55660}"/>
          </ac:spMkLst>
        </pc:spChg>
      </pc:sldChg>
      <pc:sldChg chg="del">
        <pc:chgData name="Michael Behr" userId="2d0302b8-3de3-4f66-b9de-390eadc06246" providerId="ADAL" clId="{0D52E6E4-3371-4A1A-B623-6E08921AF488}" dt="2022-05-05T09:08:39.218" v="10" actId="47"/>
        <pc:sldMkLst>
          <pc:docMk/>
          <pc:sldMk cId="2542562215" sldId="585"/>
        </pc:sldMkLst>
      </pc:sldChg>
      <pc:sldChg chg="del">
        <pc:chgData name="Michael Behr" userId="2d0302b8-3de3-4f66-b9de-390eadc06246" providerId="ADAL" clId="{0D52E6E4-3371-4A1A-B623-6E08921AF488}" dt="2022-05-05T09:08:41.792" v="11" actId="47"/>
        <pc:sldMkLst>
          <pc:docMk/>
          <pc:sldMk cId="1641406572" sldId="586"/>
        </pc:sldMkLst>
      </pc:sldChg>
    </pc:docChg>
  </pc:docChgLst>
  <pc:docChgLst>
    <pc:chgData name="Felix Gemander" userId="58dbe764-4a56-4d3e-a264-938d9d63fe20" providerId="ADAL" clId="{22AE05F2-F632-44B4-A827-A6A73EA537C1}"/>
    <pc:docChg chg="undo redo custSel modSld">
      <pc:chgData name="Felix Gemander" userId="58dbe764-4a56-4d3e-a264-938d9d63fe20" providerId="ADAL" clId="{22AE05F2-F632-44B4-A827-A6A73EA537C1}" dt="2021-08-26T16:48:32.540" v="76"/>
      <pc:docMkLst>
        <pc:docMk/>
      </pc:docMkLst>
      <pc:sldChg chg="modSp mod">
        <pc:chgData name="Felix Gemander" userId="58dbe764-4a56-4d3e-a264-938d9d63fe20" providerId="ADAL" clId="{22AE05F2-F632-44B4-A827-A6A73EA537C1}" dt="2021-08-26T16:41:15.483" v="54" actId="20577"/>
        <pc:sldMkLst>
          <pc:docMk/>
          <pc:sldMk cId="1086975490" sldId="557"/>
        </pc:sldMkLst>
        <pc:spChg chg="mod">
          <ac:chgData name="Felix Gemander" userId="58dbe764-4a56-4d3e-a264-938d9d63fe20" providerId="ADAL" clId="{22AE05F2-F632-44B4-A827-A6A73EA537C1}" dt="2021-08-26T16:41:15.483" v="54" actId="20577"/>
          <ac:spMkLst>
            <pc:docMk/>
            <pc:sldMk cId="1086975490" sldId="557"/>
            <ac:spMk id="3" creationId="{F331C2FB-496D-4FAB-87D9-CC74A7E59E31}"/>
          </ac:spMkLst>
        </pc:spChg>
      </pc:sldChg>
      <pc:sldChg chg="modSp mod">
        <pc:chgData name="Felix Gemander" userId="58dbe764-4a56-4d3e-a264-938d9d63fe20" providerId="ADAL" clId="{22AE05F2-F632-44B4-A827-A6A73EA537C1}" dt="2021-08-26T16:48:32.540" v="76"/>
        <pc:sldMkLst>
          <pc:docMk/>
          <pc:sldMk cId="3858646991" sldId="568"/>
        </pc:sldMkLst>
        <pc:graphicFrameChg chg="modGraphic">
          <ac:chgData name="Felix Gemander" userId="58dbe764-4a56-4d3e-a264-938d9d63fe20" providerId="ADAL" clId="{22AE05F2-F632-44B4-A827-A6A73EA537C1}" dt="2021-08-26T16:48:32.540" v="76"/>
          <ac:graphicFrameMkLst>
            <pc:docMk/>
            <pc:sldMk cId="3858646991" sldId="568"/>
            <ac:graphicFrameMk id="4" creationId="{C14E980C-38C6-4D41-9903-E022A4F1B0AC}"/>
          </ac:graphicFrameMkLst>
        </pc:graphicFrameChg>
      </pc:sldChg>
    </pc:docChg>
  </pc:docChgLst>
  <pc:docChgLst>
    <pc:chgData name="Sabine Schwenninger" userId="60d7d213-5862-4377-8d09-40321e468af1" providerId="ADAL" clId="{CA223251-11E8-4E88-B420-5FECB4C9617D}"/>
    <pc:docChg chg="undo redo custSel delSld modSld">
      <pc:chgData name="Sabine Schwenninger" userId="60d7d213-5862-4377-8d09-40321e468af1" providerId="ADAL" clId="{CA223251-11E8-4E88-B420-5FECB4C9617D}" dt="2022-07-05T05:38:04.715" v="52"/>
      <pc:docMkLst>
        <pc:docMk/>
      </pc:docMkLst>
      <pc:sldChg chg="modSp mod">
        <pc:chgData name="Sabine Schwenninger" userId="60d7d213-5862-4377-8d09-40321e468af1" providerId="ADAL" clId="{CA223251-11E8-4E88-B420-5FECB4C9617D}" dt="2022-07-01T13:26:44.502" v="51" actId="207"/>
        <pc:sldMkLst>
          <pc:docMk/>
          <pc:sldMk cId="3858646991" sldId="568"/>
        </pc:sldMkLst>
        <pc:graphicFrameChg chg="modGraphic">
          <ac:chgData name="Sabine Schwenninger" userId="60d7d213-5862-4377-8d09-40321e468af1" providerId="ADAL" clId="{CA223251-11E8-4E88-B420-5FECB4C9617D}" dt="2022-07-01T13:26:44.502" v="51" actId="207"/>
          <ac:graphicFrameMkLst>
            <pc:docMk/>
            <pc:sldMk cId="3858646991" sldId="568"/>
            <ac:graphicFrameMk id="5" creationId="{727C3034-3EDD-491A-85DA-D100F7667C4C}"/>
          </ac:graphicFrameMkLst>
        </pc:graphicFrameChg>
      </pc:sldChg>
      <pc:sldChg chg="modSp mod">
        <pc:chgData name="Sabine Schwenninger" userId="60d7d213-5862-4377-8d09-40321e468af1" providerId="ADAL" clId="{CA223251-11E8-4E88-B420-5FECB4C9617D}" dt="2022-07-05T05:38:04.715" v="52"/>
        <pc:sldMkLst>
          <pc:docMk/>
          <pc:sldMk cId="900255595" sldId="569"/>
        </pc:sldMkLst>
        <pc:spChg chg="mod">
          <ac:chgData name="Sabine Schwenninger" userId="60d7d213-5862-4377-8d09-40321e468af1" providerId="ADAL" clId="{CA223251-11E8-4E88-B420-5FECB4C9617D}" dt="2022-06-20T07:43:50.362" v="35" actId="208"/>
          <ac:spMkLst>
            <pc:docMk/>
            <pc:sldMk cId="900255595" sldId="569"/>
            <ac:spMk id="11" creationId="{7D91C629-8A87-4073-9241-281670A92684}"/>
          </ac:spMkLst>
        </pc:spChg>
        <pc:graphicFrameChg chg="modGraphic">
          <ac:chgData name="Sabine Schwenninger" userId="60d7d213-5862-4377-8d09-40321e468af1" providerId="ADAL" clId="{CA223251-11E8-4E88-B420-5FECB4C9617D}" dt="2022-07-05T05:38:04.715" v="52"/>
          <ac:graphicFrameMkLst>
            <pc:docMk/>
            <pc:sldMk cId="900255595" sldId="569"/>
            <ac:graphicFrameMk id="8" creationId="{366A4A92-2345-4805-A1B3-35088F6ECEA9}"/>
          </ac:graphicFrameMkLst>
        </pc:graphicFrameChg>
      </pc:sldChg>
      <pc:sldChg chg="modSp mod">
        <pc:chgData name="Sabine Schwenninger" userId="60d7d213-5862-4377-8d09-40321e468af1" providerId="ADAL" clId="{CA223251-11E8-4E88-B420-5FECB4C9617D}" dt="2022-06-20T07:45:11.095" v="48" actId="208"/>
        <pc:sldMkLst>
          <pc:docMk/>
          <pc:sldMk cId="2115840139" sldId="570"/>
        </pc:sldMkLst>
        <pc:spChg chg="mod">
          <ac:chgData name="Sabine Schwenninger" userId="60d7d213-5862-4377-8d09-40321e468af1" providerId="ADAL" clId="{CA223251-11E8-4E88-B420-5FECB4C9617D}" dt="2022-06-20T07:43:50.727" v="37" actId="208"/>
          <ac:spMkLst>
            <pc:docMk/>
            <pc:sldMk cId="2115840139" sldId="570"/>
            <ac:spMk id="11" creationId="{467F09E5-D689-4134-AD51-4D8DE9501DF0}"/>
          </ac:spMkLst>
        </pc:spChg>
        <pc:spChg chg="mod">
          <ac:chgData name="Sabine Schwenninger" userId="60d7d213-5862-4377-8d09-40321e468af1" providerId="ADAL" clId="{CA223251-11E8-4E88-B420-5FECB4C9617D}" dt="2022-06-20T07:43:50.727" v="37" actId="208"/>
          <ac:spMkLst>
            <pc:docMk/>
            <pc:sldMk cId="2115840139" sldId="570"/>
            <ac:spMk id="12" creationId="{54423A11-7DBB-42AF-A45E-5E67FF123867}"/>
          </ac:spMkLst>
        </pc:spChg>
        <pc:spChg chg="mod">
          <ac:chgData name="Sabine Schwenninger" userId="60d7d213-5862-4377-8d09-40321e468af1" providerId="ADAL" clId="{CA223251-11E8-4E88-B420-5FECB4C9617D}" dt="2022-06-20T07:42:30.457" v="7" actId="208"/>
          <ac:spMkLst>
            <pc:docMk/>
            <pc:sldMk cId="2115840139" sldId="570"/>
            <ac:spMk id="16" creationId="{90980086-EC81-4E64-9425-919C6E44E2FC}"/>
          </ac:spMkLst>
        </pc:spChg>
        <pc:spChg chg="mod">
          <ac:chgData name="Sabine Schwenninger" userId="60d7d213-5862-4377-8d09-40321e468af1" providerId="ADAL" clId="{CA223251-11E8-4E88-B420-5FECB4C9617D}" dt="2022-06-20T07:42:30.457" v="7" actId="208"/>
          <ac:spMkLst>
            <pc:docMk/>
            <pc:sldMk cId="2115840139" sldId="570"/>
            <ac:spMk id="17" creationId="{1C56ED09-18BB-45C1-AC05-90EBC7DA2282}"/>
          </ac:spMkLst>
        </pc:spChg>
        <pc:spChg chg="mod">
          <ac:chgData name="Sabine Schwenninger" userId="60d7d213-5862-4377-8d09-40321e468af1" providerId="ADAL" clId="{CA223251-11E8-4E88-B420-5FECB4C9617D}" dt="2022-06-20T07:43:51.080" v="39" actId="208"/>
          <ac:spMkLst>
            <pc:docMk/>
            <pc:sldMk cId="2115840139" sldId="570"/>
            <ac:spMk id="18" creationId="{650AACBA-B295-4CB7-BB05-A096BD96CFB9}"/>
          </ac:spMkLst>
        </pc:spChg>
        <pc:spChg chg="mod">
          <ac:chgData name="Sabine Schwenninger" userId="60d7d213-5862-4377-8d09-40321e468af1" providerId="ADAL" clId="{CA223251-11E8-4E88-B420-5FECB4C9617D}" dt="2022-06-20T07:43:51.242" v="40" actId="208"/>
          <ac:spMkLst>
            <pc:docMk/>
            <pc:sldMk cId="2115840139" sldId="570"/>
            <ac:spMk id="19" creationId="{460515CB-2050-46DE-8E38-81E6E4E9ADBB}"/>
          </ac:spMkLst>
        </pc:spChg>
        <pc:spChg chg="mod">
          <ac:chgData name="Sabine Schwenninger" userId="60d7d213-5862-4377-8d09-40321e468af1" providerId="ADAL" clId="{CA223251-11E8-4E88-B420-5FECB4C9617D}" dt="2022-06-20T07:43:52.482" v="47" actId="207"/>
          <ac:spMkLst>
            <pc:docMk/>
            <pc:sldMk cId="2115840139" sldId="570"/>
            <ac:spMk id="20" creationId="{F0613FB8-DF4B-42CA-9B30-0A8811960366}"/>
          </ac:spMkLst>
        </pc:spChg>
        <pc:spChg chg="mod">
          <ac:chgData name="Sabine Schwenninger" userId="60d7d213-5862-4377-8d09-40321e468af1" providerId="ADAL" clId="{CA223251-11E8-4E88-B420-5FECB4C9617D}" dt="2022-06-20T07:43:51.765" v="43" actId="208"/>
          <ac:spMkLst>
            <pc:docMk/>
            <pc:sldMk cId="2115840139" sldId="570"/>
            <ac:spMk id="21" creationId="{F87CC8B3-894B-440B-B114-28489608EE98}"/>
          </ac:spMkLst>
        </pc:spChg>
        <pc:spChg chg="mod">
          <ac:chgData name="Sabine Schwenninger" userId="60d7d213-5862-4377-8d09-40321e468af1" providerId="ADAL" clId="{CA223251-11E8-4E88-B420-5FECB4C9617D}" dt="2022-06-20T07:42:30.457" v="7" actId="208"/>
          <ac:spMkLst>
            <pc:docMk/>
            <pc:sldMk cId="2115840139" sldId="570"/>
            <ac:spMk id="22" creationId="{550649EA-E78C-4B93-A603-AE57772C6F01}"/>
          </ac:spMkLst>
        </pc:spChg>
        <pc:spChg chg="mod">
          <ac:chgData name="Sabine Schwenninger" userId="60d7d213-5862-4377-8d09-40321e468af1" providerId="ADAL" clId="{CA223251-11E8-4E88-B420-5FECB4C9617D}" dt="2022-06-20T07:45:11.095" v="48" actId="208"/>
          <ac:spMkLst>
            <pc:docMk/>
            <pc:sldMk cId="2115840139" sldId="570"/>
            <ac:spMk id="27" creationId="{B9B696EE-13F6-46FE-A57D-6794DD078A66}"/>
          </ac:spMkLst>
        </pc:spChg>
        <pc:spChg chg="mod">
          <ac:chgData name="Sabine Schwenninger" userId="60d7d213-5862-4377-8d09-40321e468af1" providerId="ADAL" clId="{CA223251-11E8-4E88-B420-5FECB4C9617D}" dt="2022-06-20T07:43:50.541" v="36" actId="208"/>
          <ac:spMkLst>
            <pc:docMk/>
            <pc:sldMk cId="2115840139" sldId="570"/>
            <ac:spMk id="33" creationId="{7BEC778A-1E6C-4E97-8122-8A547DCE2362}"/>
          </ac:spMkLst>
        </pc:spChg>
        <pc:cxnChg chg="mod">
          <ac:chgData name="Sabine Schwenninger" userId="60d7d213-5862-4377-8d09-40321e468af1" providerId="ADAL" clId="{CA223251-11E8-4E88-B420-5FECB4C9617D}" dt="2022-06-20T07:43:51.430" v="41" actId="208"/>
          <ac:cxnSpMkLst>
            <pc:docMk/>
            <pc:sldMk cId="2115840139" sldId="570"/>
            <ac:cxnSpMk id="15" creationId="{116ECDE5-0550-4AAA-8070-CC054FE6CA76}"/>
          </ac:cxnSpMkLst>
        </pc:cxnChg>
      </pc:sldChg>
      <pc:sldChg chg="modSp mod">
        <pc:chgData name="Sabine Schwenninger" userId="60d7d213-5862-4377-8d09-40321e468af1" providerId="ADAL" clId="{CA223251-11E8-4E88-B420-5FECB4C9617D}" dt="2022-06-20T07:43:50.185" v="34" actId="207"/>
        <pc:sldMkLst>
          <pc:docMk/>
          <pc:sldMk cId="1390168138" sldId="577"/>
        </pc:sldMkLst>
        <pc:picChg chg="mod">
          <ac:chgData name="Sabine Schwenninger" userId="60d7d213-5862-4377-8d09-40321e468af1" providerId="ADAL" clId="{CA223251-11E8-4E88-B420-5FECB4C9617D}" dt="2022-06-20T07:43:50.185" v="34" actId="207"/>
          <ac:picMkLst>
            <pc:docMk/>
            <pc:sldMk cId="1390168138" sldId="577"/>
            <ac:picMk id="23" creationId="{47EDC46D-FF4E-D04E-B279-1CE61C10E11D}"/>
          </ac:picMkLst>
        </pc:picChg>
      </pc:sldChg>
      <pc:sldChg chg="del">
        <pc:chgData name="Sabine Schwenninger" userId="60d7d213-5862-4377-8d09-40321e468af1" providerId="ADAL" clId="{CA223251-11E8-4E88-B420-5FECB4C9617D}" dt="2022-07-01T13:25:29.368" v="49" actId="47"/>
        <pc:sldMkLst>
          <pc:docMk/>
          <pc:sldMk cId="1577022452" sldId="578"/>
        </pc:sldMkLst>
      </pc:sldChg>
    </pc:docChg>
  </pc:docChgLst>
  <pc:docChgLst>
    <pc:chgData name="Sabine Schwenninger" userId="60d7d213-5862-4377-8d09-40321e468af1" providerId="ADAL" clId="{ABAD625A-72D2-46BD-AFCB-575407197844}"/>
    <pc:docChg chg="custSel delSld modSld">
      <pc:chgData name="Sabine Schwenninger" userId="60d7d213-5862-4377-8d09-40321e468af1" providerId="ADAL" clId="{ABAD625A-72D2-46BD-AFCB-575407197844}" dt="2023-02-13T13:06:02.291" v="4" actId="47"/>
      <pc:docMkLst>
        <pc:docMk/>
      </pc:docMkLst>
      <pc:sldChg chg="addSp delSp modSp mod">
        <pc:chgData name="Sabine Schwenninger" userId="60d7d213-5862-4377-8d09-40321e468af1" providerId="ADAL" clId="{ABAD625A-72D2-46BD-AFCB-575407197844}" dt="2023-02-13T13:06:00.419" v="3" actId="1076"/>
        <pc:sldMkLst>
          <pc:docMk/>
          <pc:sldMk cId="3903903743" sldId="558"/>
        </pc:sldMkLst>
        <pc:grpChg chg="del">
          <ac:chgData name="Sabine Schwenninger" userId="60d7d213-5862-4377-8d09-40321e468af1" providerId="ADAL" clId="{ABAD625A-72D2-46BD-AFCB-575407197844}" dt="2023-02-13T13:05:49.980" v="0" actId="478"/>
          <ac:grpSpMkLst>
            <pc:docMk/>
            <pc:sldMk cId="3903903743" sldId="558"/>
            <ac:grpSpMk id="15" creationId="{6D42EB8C-BDEC-4097-9BB9-B5AF0A34F998}"/>
          </ac:grpSpMkLst>
        </pc:grpChg>
        <pc:graphicFrameChg chg="add mod">
          <ac:chgData name="Sabine Schwenninger" userId="60d7d213-5862-4377-8d09-40321e468af1" providerId="ADAL" clId="{ABAD625A-72D2-46BD-AFCB-575407197844}" dt="2023-02-13T13:06:00.419" v="3" actId="1076"/>
          <ac:graphicFrameMkLst>
            <pc:docMk/>
            <pc:sldMk cId="3903903743" sldId="558"/>
            <ac:graphicFrameMk id="2" creationId="{FB013F86-4D2D-C0B2-9904-65A4E3C0A081}"/>
          </ac:graphicFrameMkLst>
        </pc:graphicFrameChg>
      </pc:sldChg>
      <pc:sldChg chg="delSp del mod">
        <pc:chgData name="Sabine Schwenninger" userId="60d7d213-5862-4377-8d09-40321e468af1" providerId="ADAL" clId="{ABAD625A-72D2-46BD-AFCB-575407197844}" dt="2023-02-13T13:06:02.291" v="4" actId="47"/>
        <pc:sldMkLst>
          <pc:docMk/>
          <pc:sldMk cId="4033025991" sldId="581"/>
        </pc:sldMkLst>
        <pc:graphicFrameChg chg="del">
          <ac:chgData name="Sabine Schwenninger" userId="60d7d213-5862-4377-8d09-40321e468af1" providerId="ADAL" clId="{ABAD625A-72D2-46BD-AFCB-575407197844}" dt="2023-02-13T13:05:54.928" v="1" actId="21"/>
          <ac:graphicFrameMkLst>
            <pc:docMk/>
            <pc:sldMk cId="4033025991" sldId="581"/>
            <ac:graphicFrameMk id="16" creationId="{5E621A4F-52D7-4668-B8DF-D21B221ABCE5}"/>
          </ac:graphicFrameMkLst>
        </pc:graphicFrameChg>
      </pc:sldChg>
    </pc:docChg>
  </pc:docChgLst>
  <pc:docChgLst>
    <pc:chgData name="Anna Lindt" userId="9d3370f7-65a1-4a62-b998-7cd982eaacd2" providerId="ADAL" clId="{3FCBF73B-FA3E-447D-A7A1-26BF6A1B5374}"/>
    <pc:docChg chg="custSel addSld delSld modSld">
      <pc:chgData name="Anna Lindt" userId="9d3370f7-65a1-4a62-b998-7cd982eaacd2" providerId="ADAL" clId="{3FCBF73B-FA3E-447D-A7A1-26BF6A1B5374}" dt="2022-01-25T15:42:01.101" v="90" actId="20577"/>
      <pc:docMkLst>
        <pc:docMk/>
      </pc:docMkLst>
      <pc:sldChg chg="modSp add mod">
        <pc:chgData name="Anna Lindt" userId="9d3370f7-65a1-4a62-b998-7cd982eaacd2" providerId="ADAL" clId="{3FCBF73B-FA3E-447D-A7A1-26BF6A1B5374}" dt="2021-09-16T07:19:46.934" v="10" actId="6549"/>
        <pc:sldMkLst>
          <pc:docMk/>
          <pc:sldMk cId="3315135349" sldId="573"/>
        </pc:sldMkLst>
        <pc:graphicFrameChg chg="modGraphic">
          <ac:chgData name="Anna Lindt" userId="9d3370f7-65a1-4a62-b998-7cd982eaacd2" providerId="ADAL" clId="{3FCBF73B-FA3E-447D-A7A1-26BF6A1B5374}" dt="2021-09-16T07:19:46.934" v="10" actId="6549"/>
          <ac:graphicFrameMkLst>
            <pc:docMk/>
            <pc:sldMk cId="3315135349" sldId="573"/>
            <ac:graphicFrameMk id="6" creationId="{A7E39F2C-73FA-4110-BB77-1F2AF29AF1D5}"/>
          </ac:graphicFrameMkLst>
        </pc:graphicFrameChg>
      </pc:sldChg>
      <pc:sldChg chg="addSp modSp add del mod">
        <pc:chgData name="Anna Lindt" userId="9d3370f7-65a1-4a62-b998-7cd982eaacd2" providerId="ADAL" clId="{3FCBF73B-FA3E-447D-A7A1-26BF6A1B5374}" dt="2021-09-23T11:32:26.891" v="39" actId="47"/>
        <pc:sldMkLst>
          <pc:docMk/>
          <pc:sldMk cId="198349082" sldId="574"/>
        </pc:sldMkLst>
        <pc:spChg chg="add mod">
          <ac:chgData name="Anna Lindt" userId="9d3370f7-65a1-4a62-b998-7cd982eaacd2" providerId="ADAL" clId="{3FCBF73B-FA3E-447D-A7A1-26BF6A1B5374}" dt="2021-09-16T07:56:21.811" v="37" actId="20577"/>
          <ac:spMkLst>
            <pc:docMk/>
            <pc:sldMk cId="198349082" sldId="574"/>
            <ac:spMk id="3" creationId="{E474087C-C791-41B6-A7B0-E14AC380EEE1}"/>
          </ac:spMkLst>
        </pc:spChg>
      </pc:sldChg>
      <pc:sldChg chg="modSp add mod">
        <pc:chgData name="Anna Lindt" userId="9d3370f7-65a1-4a62-b998-7cd982eaacd2" providerId="ADAL" clId="{3FCBF73B-FA3E-447D-A7A1-26BF6A1B5374}" dt="2022-01-25T15:42:01.101" v="90" actId="20577"/>
        <pc:sldMkLst>
          <pc:docMk/>
          <pc:sldMk cId="1581828959" sldId="575"/>
        </pc:sldMkLst>
        <pc:spChg chg="mod">
          <ac:chgData name="Anna Lindt" userId="9d3370f7-65a1-4a62-b998-7cd982eaacd2" providerId="ADAL" clId="{3FCBF73B-FA3E-447D-A7A1-26BF6A1B5374}" dt="2022-01-25T15:42:01.101" v="90" actId="20577"/>
          <ac:spMkLst>
            <pc:docMk/>
            <pc:sldMk cId="1581828959" sldId="575"/>
            <ac:spMk id="2" creationId="{6EF304EC-543A-4600-BD87-4569786912A2}"/>
          </ac:spMkLst>
        </pc:spChg>
        <pc:spChg chg="mod">
          <ac:chgData name="Anna Lindt" userId="9d3370f7-65a1-4a62-b998-7cd982eaacd2" providerId="ADAL" clId="{3FCBF73B-FA3E-447D-A7A1-26BF6A1B5374}" dt="2021-09-23T11:32:43.794" v="77" actId="20577"/>
          <ac:spMkLst>
            <pc:docMk/>
            <pc:sldMk cId="1581828959" sldId="575"/>
            <ac:spMk id="5" creationId="{D3BD20B9-1B65-4F86-B082-8DEC143E4377}"/>
          </ac:spMkLst>
        </pc:spChg>
        <pc:graphicFrameChg chg="modGraphic">
          <ac:chgData name="Anna Lindt" userId="9d3370f7-65a1-4a62-b998-7cd982eaacd2" providerId="ADAL" clId="{3FCBF73B-FA3E-447D-A7A1-26BF6A1B5374}" dt="2021-09-23T11:32:53.059" v="79" actId="6549"/>
          <ac:graphicFrameMkLst>
            <pc:docMk/>
            <pc:sldMk cId="1581828959" sldId="575"/>
            <ac:graphicFrameMk id="6" creationId="{A7E39F2C-73FA-4110-BB77-1F2AF29AF1D5}"/>
          </ac:graphicFrameMkLst>
        </pc:graphicFrameChg>
      </pc:sldChg>
    </pc:docChg>
  </pc:docChgLst>
  <pc:docChgLst>
    <pc:chgData name="Kai-Uwe Stahl" userId="03d83eac-1abb-4669-b544-5969842bbf2e" providerId="ADAL" clId="{60CABD7C-5051-4917-AF1F-4B462337D06D}"/>
    <pc:docChg chg="undo custSel addSld delSld modSld modMainMaster delSection modSection">
      <pc:chgData name="Kai-Uwe Stahl" userId="03d83eac-1abb-4669-b544-5969842bbf2e" providerId="ADAL" clId="{60CABD7C-5051-4917-AF1F-4B462337D06D}" dt="2021-05-19T10:19:50.014" v="143" actId="2696"/>
      <pc:docMkLst>
        <pc:docMk/>
      </pc:docMkLst>
      <pc:sldChg chg="delSp del mod">
        <pc:chgData name="Kai-Uwe Stahl" userId="03d83eac-1abb-4669-b544-5969842bbf2e" providerId="ADAL" clId="{60CABD7C-5051-4917-AF1F-4B462337D06D}" dt="2021-05-19T10:10:07.652" v="55" actId="47"/>
        <pc:sldMkLst>
          <pc:docMk/>
          <pc:sldMk cId="3063168560" sldId="259"/>
        </pc:sldMkLst>
        <pc:spChg chg="del">
          <ac:chgData name="Kai-Uwe Stahl" userId="03d83eac-1abb-4669-b544-5969842bbf2e" providerId="ADAL" clId="{60CABD7C-5051-4917-AF1F-4B462337D06D}" dt="2021-05-19T10:01:46.165" v="4" actId="478"/>
          <ac:spMkLst>
            <pc:docMk/>
            <pc:sldMk cId="3063168560" sldId="259"/>
            <ac:spMk id="15" creationId="{9B754ED1-F4FB-4E72-B738-8916EA9AF96F}"/>
          </ac:spMkLst>
        </pc:spChg>
      </pc:sldChg>
      <pc:sldChg chg="addSp delSp modSp mod">
        <pc:chgData name="Kai-Uwe Stahl" userId="03d83eac-1abb-4669-b544-5969842bbf2e" providerId="ADAL" clId="{60CABD7C-5051-4917-AF1F-4B462337D06D}" dt="2021-05-19T10:19:15.782" v="138" actId="27918"/>
        <pc:sldMkLst>
          <pc:docMk/>
          <pc:sldMk cId="1086975490" sldId="557"/>
        </pc:sldMkLst>
        <pc:spChg chg="mod">
          <ac:chgData name="Kai-Uwe Stahl" userId="03d83eac-1abb-4669-b544-5969842bbf2e" providerId="ADAL" clId="{60CABD7C-5051-4917-AF1F-4B462337D06D}" dt="2021-05-19T10:11:42.347" v="66" actId="20577"/>
          <ac:spMkLst>
            <pc:docMk/>
            <pc:sldMk cId="1086975490" sldId="557"/>
            <ac:spMk id="3" creationId="{F331C2FB-496D-4FAB-87D9-CC74A7E59E31}"/>
          </ac:spMkLst>
        </pc:spChg>
        <pc:grpChg chg="add mod">
          <ac:chgData name="Kai-Uwe Stahl" userId="03d83eac-1abb-4669-b544-5969842bbf2e" providerId="ADAL" clId="{60CABD7C-5051-4917-AF1F-4B462337D06D}" dt="2021-05-19T10:14:07.377" v="84" actId="164"/>
          <ac:grpSpMkLst>
            <pc:docMk/>
            <pc:sldMk cId="1086975490" sldId="557"/>
            <ac:grpSpMk id="4" creationId="{B1478E38-2A55-4BE1-AD22-A87D615E4F67}"/>
          </ac:grpSpMkLst>
        </pc:grpChg>
        <pc:grpChg chg="add mod">
          <ac:chgData name="Kai-Uwe Stahl" userId="03d83eac-1abb-4669-b544-5969842bbf2e" providerId="ADAL" clId="{60CABD7C-5051-4917-AF1F-4B462337D06D}" dt="2021-05-19T10:14:07.377" v="84" actId="164"/>
          <ac:grpSpMkLst>
            <pc:docMk/>
            <pc:sldMk cId="1086975490" sldId="557"/>
            <ac:grpSpMk id="5" creationId="{B7310E87-ED5C-4A5E-9FDD-820B855F7A8C}"/>
          </ac:grpSpMkLst>
        </pc:grpChg>
        <pc:grpChg chg="add mod">
          <ac:chgData name="Kai-Uwe Stahl" userId="03d83eac-1abb-4669-b544-5969842bbf2e" providerId="ADAL" clId="{60CABD7C-5051-4917-AF1F-4B462337D06D}" dt="2021-05-19T10:14:12.399" v="85" actId="164"/>
          <ac:grpSpMkLst>
            <pc:docMk/>
            <pc:sldMk cId="1086975490" sldId="557"/>
            <ac:grpSpMk id="6" creationId="{A4C75176-6971-4420-8A29-A0B6E5EBAA0B}"/>
          </ac:grpSpMkLst>
        </pc:grpChg>
        <pc:grpChg chg="add mod">
          <ac:chgData name="Kai-Uwe Stahl" userId="03d83eac-1abb-4669-b544-5969842bbf2e" providerId="ADAL" clId="{60CABD7C-5051-4917-AF1F-4B462337D06D}" dt="2021-05-19T10:14:22.909" v="88" actId="164"/>
          <ac:grpSpMkLst>
            <pc:docMk/>
            <pc:sldMk cId="1086975490" sldId="557"/>
            <ac:grpSpMk id="7" creationId="{ED6535CE-6A61-4623-9B6D-F6FB02CDE3F6}"/>
          </ac:grpSpMkLst>
        </pc:grpChg>
        <pc:grpChg chg="add mod">
          <ac:chgData name="Kai-Uwe Stahl" userId="03d83eac-1abb-4669-b544-5969842bbf2e" providerId="ADAL" clId="{60CABD7C-5051-4917-AF1F-4B462337D06D}" dt="2021-05-19T10:14:27.595" v="89" actId="164"/>
          <ac:grpSpMkLst>
            <pc:docMk/>
            <pc:sldMk cId="1086975490" sldId="557"/>
            <ac:grpSpMk id="8" creationId="{D49D6B06-6BBF-47C3-9682-F0DAF3736DB5}"/>
          </ac:grpSpMkLst>
        </pc:grpChg>
        <pc:graphicFrameChg chg="mod">
          <ac:chgData name="Kai-Uwe Stahl" userId="03d83eac-1abb-4669-b544-5969842bbf2e" providerId="ADAL" clId="{60CABD7C-5051-4917-AF1F-4B462337D06D}" dt="2021-05-19T10:14:12.399" v="85" actId="164"/>
          <ac:graphicFrameMkLst>
            <pc:docMk/>
            <pc:sldMk cId="1086975490" sldId="557"/>
            <ac:graphicFrameMk id="14" creationId="{BAA04D80-D326-4429-AC6F-CD5A6AF37E28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4:12.399" v="85" actId="164"/>
          <ac:graphicFrameMkLst>
            <pc:docMk/>
            <pc:sldMk cId="1086975490" sldId="557"/>
            <ac:graphicFrameMk id="15" creationId="{C7C71D28-F32B-4C85-AEAD-EE886B2D302C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4:12.399" v="85" actId="164"/>
          <ac:graphicFrameMkLst>
            <pc:docMk/>
            <pc:sldMk cId="1086975490" sldId="557"/>
            <ac:graphicFrameMk id="17" creationId="{365CF4CE-2135-42B3-979C-5975F4107AFF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4:27.595" v="89" actId="164"/>
          <ac:graphicFrameMkLst>
            <pc:docMk/>
            <pc:sldMk cId="1086975490" sldId="557"/>
            <ac:graphicFrameMk id="18" creationId="{5D1658D6-F726-4830-88F9-0C2E6102BF7F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4:27.595" v="89" actId="164"/>
          <ac:graphicFrameMkLst>
            <pc:docMk/>
            <pc:sldMk cId="1086975490" sldId="557"/>
            <ac:graphicFrameMk id="19" creationId="{592C3E63-5DC1-4871-A558-E338F415EFF9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4:27.595" v="89" actId="164"/>
          <ac:graphicFrameMkLst>
            <pc:docMk/>
            <pc:sldMk cId="1086975490" sldId="557"/>
            <ac:graphicFrameMk id="20" creationId="{9B9ED3C1-14E4-4FA1-9117-A521D451F1D4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4:22.909" v="88" actId="164"/>
          <ac:graphicFrameMkLst>
            <pc:docMk/>
            <pc:sldMk cId="1086975490" sldId="557"/>
            <ac:graphicFrameMk id="21" creationId="{21E6A747-B081-41EB-95C7-5E9947B88057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4:22.909" v="88" actId="164"/>
          <ac:graphicFrameMkLst>
            <pc:docMk/>
            <pc:sldMk cId="1086975490" sldId="557"/>
            <ac:graphicFrameMk id="22" creationId="{C3F2342F-3AD1-44B1-B5F7-3C511000324F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4:22.909" v="88" actId="164"/>
          <ac:graphicFrameMkLst>
            <pc:docMk/>
            <pc:sldMk cId="1086975490" sldId="557"/>
            <ac:graphicFrameMk id="23" creationId="{4B6563A3-0218-47D0-B1CB-BE032B4FBCEE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4:07.377" v="84" actId="164"/>
          <ac:graphicFrameMkLst>
            <pc:docMk/>
            <pc:sldMk cId="1086975490" sldId="557"/>
            <ac:graphicFrameMk id="24" creationId="{8480B022-74AF-4B92-B673-A87826C55B81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4:07.377" v="84" actId="164"/>
          <ac:graphicFrameMkLst>
            <pc:docMk/>
            <pc:sldMk cId="1086975490" sldId="557"/>
            <ac:graphicFrameMk id="25" creationId="{9B35F146-EF93-4128-B5BC-9ADC0A348F90}"/>
          </ac:graphicFrameMkLst>
        </pc:graphicFrameChg>
        <pc:graphicFrameChg chg="add del mod">
          <ac:chgData name="Kai-Uwe Stahl" userId="03d83eac-1abb-4669-b544-5969842bbf2e" providerId="ADAL" clId="{60CABD7C-5051-4917-AF1F-4B462337D06D}" dt="2021-05-19T10:14:17.839" v="87" actId="478"/>
          <ac:graphicFrameMkLst>
            <pc:docMk/>
            <pc:sldMk cId="1086975490" sldId="557"/>
            <ac:graphicFrameMk id="26" creationId="{ED976501-0E34-46A4-A2D8-9463493B1415}"/>
          </ac:graphicFrameMkLst>
        </pc:graphicFrameChg>
      </pc:sldChg>
      <pc:sldChg chg="addSp modSp mod">
        <pc:chgData name="Kai-Uwe Stahl" userId="03d83eac-1abb-4669-b544-5969842bbf2e" providerId="ADAL" clId="{60CABD7C-5051-4917-AF1F-4B462337D06D}" dt="2021-05-19T10:18:12.619" v="126" actId="164"/>
        <pc:sldMkLst>
          <pc:docMk/>
          <pc:sldMk cId="3903903743" sldId="558"/>
        </pc:sldMkLst>
        <pc:spChg chg="mod">
          <ac:chgData name="Kai-Uwe Stahl" userId="03d83eac-1abb-4669-b544-5969842bbf2e" providerId="ADAL" clId="{60CABD7C-5051-4917-AF1F-4B462337D06D}" dt="2021-05-19T10:11:46.994" v="73" actId="20577"/>
          <ac:spMkLst>
            <pc:docMk/>
            <pc:sldMk cId="3903903743" sldId="558"/>
            <ac:spMk id="3" creationId="{77F6D978-4344-4F53-808C-BE07489A1ADD}"/>
          </ac:spMkLst>
        </pc:spChg>
        <pc:grpChg chg="add mod">
          <ac:chgData name="Kai-Uwe Stahl" userId="03d83eac-1abb-4669-b544-5969842bbf2e" providerId="ADAL" clId="{60CABD7C-5051-4917-AF1F-4B462337D06D}" dt="2021-05-19T10:17:59.470" v="123" actId="164"/>
          <ac:grpSpMkLst>
            <pc:docMk/>
            <pc:sldMk cId="3903903743" sldId="558"/>
            <ac:grpSpMk id="4" creationId="{4F39C296-31CC-48D0-86A1-13D8F31B6EE2}"/>
          </ac:grpSpMkLst>
        </pc:grpChg>
        <pc:grpChg chg="add mod">
          <ac:chgData name="Kai-Uwe Stahl" userId="03d83eac-1abb-4669-b544-5969842bbf2e" providerId="ADAL" clId="{60CABD7C-5051-4917-AF1F-4B462337D06D}" dt="2021-05-19T10:18:02.788" v="124" actId="164"/>
          <ac:grpSpMkLst>
            <pc:docMk/>
            <pc:sldMk cId="3903903743" sldId="558"/>
            <ac:grpSpMk id="7" creationId="{EF3A2DD9-BD83-47C3-AC9C-F9F7D1137E6D}"/>
          </ac:grpSpMkLst>
        </pc:grpChg>
        <pc:grpChg chg="add mod">
          <ac:chgData name="Kai-Uwe Stahl" userId="03d83eac-1abb-4669-b544-5969842bbf2e" providerId="ADAL" clId="{60CABD7C-5051-4917-AF1F-4B462337D06D}" dt="2021-05-19T10:18:08.677" v="125" actId="164"/>
          <ac:grpSpMkLst>
            <pc:docMk/>
            <pc:sldMk cId="3903903743" sldId="558"/>
            <ac:grpSpMk id="8" creationId="{B9CC1DBA-1BA0-4CA9-A601-35581CD12F74}"/>
          </ac:grpSpMkLst>
        </pc:grpChg>
        <pc:grpChg chg="add mod">
          <ac:chgData name="Kai-Uwe Stahl" userId="03d83eac-1abb-4669-b544-5969842bbf2e" providerId="ADAL" clId="{60CABD7C-5051-4917-AF1F-4B462337D06D}" dt="2021-05-19T10:18:12.619" v="126" actId="164"/>
          <ac:grpSpMkLst>
            <pc:docMk/>
            <pc:sldMk cId="3903903743" sldId="558"/>
            <ac:grpSpMk id="15" creationId="{6D42EB8C-BDEC-4097-9BB9-B5AF0A34F998}"/>
          </ac:grpSpMkLst>
        </pc:grpChg>
        <pc:graphicFrameChg chg="mod">
          <ac:chgData name="Kai-Uwe Stahl" userId="03d83eac-1abb-4669-b544-5969842bbf2e" providerId="ADAL" clId="{60CABD7C-5051-4917-AF1F-4B462337D06D}" dt="2021-05-19T10:18:12.619" v="126" actId="164"/>
          <ac:graphicFrameMkLst>
            <pc:docMk/>
            <pc:sldMk cId="3903903743" sldId="558"/>
            <ac:graphicFrameMk id="5" creationId="{75ACB1F7-4AB0-484D-9476-C7CB26F628A4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8:12.619" v="126" actId="164"/>
          <ac:graphicFrameMkLst>
            <pc:docMk/>
            <pc:sldMk cId="3903903743" sldId="558"/>
            <ac:graphicFrameMk id="6" creationId="{83D21DB6-E82B-4316-BA56-577E549FC623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8:02.788" v="124" actId="164"/>
          <ac:graphicFrameMkLst>
            <pc:docMk/>
            <pc:sldMk cId="3903903743" sldId="558"/>
            <ac:graphicFrameMk id="9" creationId="{F7DCA828-DF6E-4570-83CD-6FE56D72F4EF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8:02.788" v="124" actId="164"/>
          <ac:graphicFrameMkLst>
            <pc:docMk/>
            <pc:sldMk cId="3903903743" sldId="558"/>
            <ac:graphicFrameMk id="10" creationId="{4B7729D4-AFEF-402B-A8BB-B0EA8131FFDE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8:08.677" v="125" actId="164"/>
          <ac:graphicFrameMkLst>
            <pc:docMk/>
            <pc:sldMk cId="3903903743" sldId="558"/>
            <ac:graphicFrameMk id="11" creationId="{53A4BA97-006C-4DAA-92DA-921FD6516943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8:08.677" v="125" actId="164"/>
          <ac:graphicFrameMkLst>
            <pc:docMk/>
            <pc:sldMk cId="3903903743" sldId="558"/>
            <ac:graphicFrameMk id="12" creationId="{5BB70E04-125D-49AB-936D-478BCEB740A9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7:59.470" v="123" actId="164"/>
          <ac:graphicFrameMkLst>
            <pc:docMk/>
            <pc:sldMk cId="3903903743" sldId="558"/>
            <ac:graphicFrameMk id="13" creationId="{ED5BEDBB-03AE-447D-A9C3-FB4EC4D9467E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7:59.470" v="123" actId="164"/>
          <ac:graphicFrameMkLst>
            <pc:docMk/>
            <pc:sldMk cId="3903903743" sldId="558"/>
            <ac:graphicFrameMk id="14" creationId="{CB4AB102-14D5-4088-8FEF-C80AC1CA9446}"/>
          </ac:graphicFrameMkLst>
        </pc:graphicFrameChg>
      </pc:sldChg>
      <pc:sldChg chg="addSp delSp modSp mod modClrScheme chgLayout">
        <pc:chgData name="Kai-Uwe Stahl" userId="03d83eac-1abb-4669-b544-5969842bbf2e" providerId="ADAL" clId="{60CABD7C-5051-4917-AF1F-4B462337D06D}" dt="2021-05-19T10:18:25.975" v="130" actId="478"/>
        <pc:sldMkLst>
          <pc:docMk/>
          <pc:sldMk cId="1113166954" sldId="559"/>
        </pc:sldMkLst>
        <pc:spChg chg="add del mod ord">
          <ac:chgData name="Kai-Uwe Stahl" userId="03d83eac-1abb-4669-b544-5969842bbf2e" providerId="ADAL" clId="{60CABD7C-5051-4917-AF1F-4B462337D06D}" dt="2021-05-19T10:10:05.046" v="54" actId="700"/>
          <ac:spMkLst>
            <pc:docMk/>
            <pc:sldMk cId="1113166954" sldId="559"/>
            <ac:spMk id="2" creationId="{3003451A-0052-4B3A-BB8C-E416A3EC0D58}"/>
          </ac:spMkLst>
        </pc:spChg>
        <pc:spChg chg="add del mod ord">
          <ac:chgData name="Kai-Uwe Stahl" userId="03d83eac-1abb-4669-b544-5969842bbf2e" providerId="ADAL" clId="{60CABD7C-5051-4917-AF1F-4B462337D06D}" dt="2021-05-19T10:10:05.046" v="54" actId="700"/>
          <ac:spMkLst>
            <pc:docMk/>
            <pc:sldMk cId="1113166954" sldId="559"/>
            <ac:spMk id="3" creationId="{6E190339-06A4-4B66-B109-4EEC273FCA8B}"/>
          </ac:spMkLst>
        </pc:spChg>
        <pc:spChg chg="add del mod ord">
          <ac:chgData name="Kai-Uwe Stahl" userId="03d83eac-1abb-4669-b544-5969842bbf2e" providerId="ADAL" clId="{60CABD7C-5051-4917-AF1F-4B462337D06D}" dt="2021-05-19T10:10:05.046" v="54" actId="700"/>
          <ac:spMkLst>
            <pc:docMk/>
            <pc:sldMk cId="1113166954" sldId="559"/>
            <ac:spMk id="4" creationId="{8D0E3CED-2251-417A-A8E1-A2EDD89D5542}"/>
          </ac:spMkLst>
        </pc:spChg>
        <pc:spChg chg="add del mod ord">
          <ac:chgData name="Kai-Uwe Stahl" userId="03d83eac-1abb-4669-b544-5969842bbf2e" providerId="ADAL" clId="{60CABD7C-5051-4917-AF1F-4B462337D06D}" dt="2021-05-19T10:10:05.046" v="54" actId="700"/>
          <ac:spMkLst>
            <pc:docMk/>
            <pc:sldMk cId="1113166954" sldId="559"/>
            <ac:spMk id="5" creationId="{5973FDA5-A552-4AC9-9FC2-5198CFF0A12F}"/>
          </ac:spMkLst>
        </pc:spChg>
        <pc:spChg chg="add mod ord">
          <ac:chgData name="Kai-Uwe Stahl" userId="03d83eac-1abb-4669-b544-5969842bbf2e" providerId="ADAL" clId="{60CABD7C-5051-4917-AF1F-4B462337D06D}" dt="2021-05-19T10:10:05.046" v="54" actId="700"/>
          <ac:spMkLst>
            <pc:docMk/>
            <pc:sldMk cId="1113166954" sldId="559"/>
            <ac:spMk id="6" creationId="{66304ED4-FE6A-4F5F-B288-002282C14C2B}"/>
          </ac:spMkLst>
        </pc:spChg>
        <pc:spChg chg="del mod ord">
          <ac:chgData name="Kai-Uwe Stahl" userId="03d83eac-1abb-4669-b544-5969842bbf2e" providerId="ADAL" clId="{60CABD7C-5051-4917-AF1F-4B462337D06D}" dt="2021-05-19T10:07:01.505" v="23" actId="700"/>
          <ac:spMkLst>
            <pc:docMk/>
            <pc:sldMk cId="1113166954" sldId="559"/>
            <ac:spMk id="10" creationId="{A9443319-5781-43D4-A494-9419E2E48208}"/>
          </ac:spMkLst>
        </pc:spChg>
        <pc:spChg chg="del">
          <ac:chgData name="Kai-Uwe Stahl" userId="03d83eac-1abb-4669-b544-5969842bbf2e" providerId="ADAL" clId="{60CABD7C-5051-4917-AF1F-4B462337D06D}" dt="2021-05-19T10:01:37.271" v="0" actId="478"/>
          <ac:spMkLst>
            <pc:docMk/>
            <pc:sldMk cId="1113166954" sldId="559"/>
            <ac:spMk id="11" creationId="{292DAFA8-C37D-477C-970A-A58F8B9F0009}"/>
          </ac:spMkLst>
        </pc:spChg>
        <pc:spChg chg="del">
          <ac:chgData name="Kai-Uwe Stahl" userId="03d83eac-1abb-4669-b544-5969842bbf2e" providerId="ADAL" clId="{60CABD7C-5051-4917-AF1F-4B462337D06D}" dt="2021-05-19T10:01:39.613" v="2" actId="478"/>
          <ac:spMkLst>
            <pc:docMk/>
            <pc:sldMk cId="1113166954" sldId="559"/>
            <ac:spMk id="13" creationId="{B67BA71C-66D1-41E7-A758-6D2CD06CA4BB}"/>
          </ac:spMkLst>
        </pc:spChg>
        <pc:spChg chg="del">
          <ac:chgData name="Kai-Uwe Stahl" userId="03d83eac-1abb-4669-b544-5969842bbf2e" providerId="ADAL" clId="{60CABD7C-5051-4917-AF1F-4B462337D06D}" dt="2021-05-19T10:01:38.693" v="1" actId="478"/>
          <ac:spMkLst>
            <pc:docMk/>
            <pc:sldMk cId="1113166954" sldId="559"/>
            <ac:spMk id="14" creationId="{F09F6F6F-C06F-431B-B075-ED80947F173D}"/>
          </ac:spMkLst>
        </pc:spChg>
        <pc:spChg chg="del">
          <ac:chgData name="Kai-Uwe Stahl" userId="03d83eac-1abb-4669-b544-5969842bbf2e" providerId="ADAL" clId="{60CABD7C-5051-4917-AF1F-4B462337D06D}" dt="2021-05-19T10:01:40.893" v="3" actId="478"/>
          <ac:spMkLst>
            <pc:docMk/>
            <pc:sldMk cId="1113166954" sldId="559"/>
            <ac:spMk id="15" creationId="{539914A7-44C7-46AA-A07B-865FCF70FD34}"/>
          </ac:spMkLst>
        </pc:spChg>
        <pc:spChg chg="del">
          <ac:chgData name="Kai-Uwe Stahl" userId="03d83eac-1abb-4669-b544-5969842bbf2e" providerId="ADAL" clId="{60CABD7C-5051-4917-AF1F-4B462337D06D}" dt="2021-05-19T10:05:44.718" v="22" actId="478"/>
          <ac:spMkLst>
            <pc:docMk/>
            <pc:sldMk cId="1113166954" sldId="559"/>
            <ac:spMk id="16" creationId="{CDD0842B-47F1-45B9-AE19-BDB28B52DAA1}"/>
          </ac:spMkLst>
        </pc:spChg>
        <pc:spChg chg="mod">
          <ac:chgData name="Kai-Uwe Stahl" userId="03d83eac-1abb-4669-b544-5969842bbf2e" providerId="ADAL" clId="{60CABD7C-5051-4917-AF1F-4B462337D06D}" dt="2021-05-19T10:16:43.122" v="116"/>
          <ac:spMkLst>
            <pc:docMk/>
            <pc:sldMk cId="1113166954" sldId="559"/>
            <ac:spMk id="30" creationId="{A5A2550A-4779-4AF2-AF65-3954B8276C4C}"/>
          </ac:spMkLst>
        </pc:spChg>
        <pc:spChg chg="mod">
          <ac:chgData name="Kai-Uwe Stahl" userId="03d83eac-1abb-4669-b544-5969842bbf2e" providerId="ADAL" clId="{60CABD7C-5051-4917-AF1F-4B462337D06D}" dt="2021-05-19T10:16:43.122" v="116"/>
          <ac:spMkLst>
            <pc:docMk/>
            <pc:sldMk cId="1113166954" sldId="559"/>
            <ac:spMk id="31" creationId="{EA4B21AF-CE28-4356-A64D-76F8D637C407}"/>
          </ac:spMkLst>
        </pc:spChg>
        <pc:grpChg chg="add del mod">
          <ac:chgData name="Kai-Uwe Stahl" userId="03d83eac-1abb-4669-b544-5969842bbf2e" providerId="ADAL" clId="{60CABD7C-5051-4917-AF1F-4B462337D06D}" dt="2021-05-19T10:15:03.441" v="95"/>
          <ac:grpSpMkLst>
            <pc:docMk/>
            <pc:sldMk cId="1113166954" sldId="559"/>
            <ac:grpSpMk id="17" creationId="{519E6C9B-23A8-47D0-AC98-38B57CCADBC9}"/>
          </ac:grpSpMkLst>
        </pc:grpChg>
        <pc:grpChg chg="add del mod">
          <ac:chgData name="Kai-Uwe Stahl" userId="03d83eac-1abb-4669-b544-5969842bbf2e" providerId="ADAL" clId="{60CABD7C-5051-4917-AF1F-4B462337D06D}" dt="2021-05-19T10:18:25.975" v="130" actId="478"/>
          <ac:grpSpMkLst>
            <pc:docMk/>
            <pc:sldMk cId="1113166954" sldId="559"/>
            <ac:grpSpMk id="21" creationId="{8942F3CF-9611-4B0D-A3BF-0190E03E26AD}"/>
          </ac:grpSpMkLst>
        </pc:grpChg>
        <pc:grpChg chg="add del mod">
          <ac:chgData name="Kai-Uwe Stahl" userId="03d83eac-1abb-4669-b544-5969842bbf2e" providerId="ADAL" clId="{60CABD7C-5051-4917-AF1F-4B462337D06D}" dt="2021-05-19T10:18:23.999" v="128" actId="478"/>
          <ac:grpSpMkLst>
            <pc:docMk/>
            <pc:sldMk cId="1113166954" sldId="559"/>
            <ac:grpSpMk id="25" creationId="{5CA8C78A-D6A3-4341-9E8D-1870CFDCE39A}"/>
          </ac:grpSpMkLst>
        </pc:grpChg>
        <pc:grpChg chg="add del mod">
          <ac:chgData name="Kai-Uwe Stahl" userId="03d83eac-1abb-4669-b544-5969842bbf2e" providerId="ADAL" clId="{60CABD7C-5051-4917-AF1F-4B462337D06D}" dt="2021-05-19T10:18:25.022" v="129" actId="478"/>
          <ac:grpSpMkLst>
            <pc:docMk/>
            <pc:sldMk cId="1113166954" sldId="559"/>
            <ac:grpSpMk id="29" creationId="{69DEBC0E-5C8D-4C6B-9531-61001F6D87ED}"/>
          </ac:grpSpMkLst>
        </pc:grpChg>
        <pc:grpChg chg="add del mod">
          <ac:chgData name="Kai-Uwe Stahl" userId="03d83eac-1abb-4669-b544-5969842bbf2e" providerId="ADAL" clId="{60CABD7C-5051-4917-AF1F-4B462337D06D}" dt="2021-05-19T10:18:22.975" v="127" actId="478"/>
          <ac:grpSpMkLst>
            <pc:docMk/>
            <pc:sldMk cId="1113166954" sldId="559"/>
            <ac:grpSpMk id="32" creationId="{3804C529-C261-454F-ABA3-BDFBA79BD733}"/>
          </ac:grpSpMkLst>
        </pc:grpChg>
        <pc:graphicFrameChg chg="mod">
          <ac:chgData name="Kai-Uwe Stahl" userId="03d83eac-1abb-4669-b544-5969842bbf2e" providerId="ADAL" clId="{60CABD7C-5051-4917-AF1F-4B462337D06D}" dt="2021-05-19T10:14:44.795" v="90"/>
          <ac:graphicFrameMkLst>
            <pc:docMk/>
            <pc:sldMk cId="1113166954" sldId="559"/>
            <ac:graphicFrameMk id="18" creationId="{132D4DC1-155B-4BAC-9690-570914C58548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4:44.795" v="90"/>
          <ac:graphicFrameMkLst>
            <pc:docMk/>
            <pc:sldMk cId="1113166954" sldId="559"/>
            <ac:graphicFrameMk id="19" creationId="{3F70EC9D-A2D3-409B-BF1C-00CC2C7CEDB8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4:44.795" v="90"/>
          <ac:graphicFrameMkLst>
            <pc:docMk/>
            <pc:sldMk cId="1113166954" sldId="559"/>
            <ac:graphicFrameMk id="20" creationId="{83C6BB36-8A3D-471D-8A55-79223EC0E9CC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5:36.202" v="96"/>
          <ac:graphicFrameMkLst>
            <pc:docMk/>
            <pc:sldMk cId="1113166954" sldId="559"/>
            <ac:graphicFrameMk id="22" creationId="{C832FDAA-8899-462D-846B-25E2F85C73C4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5:36.202" v="96"/>
          <ac:graphicFrameMkLst>
            <pc:docMk/>
            <pc:sldMk cId="1113166954" sldId="559"/>
            <ac:graphicFrameMk id="23" creationId="{7A989D54-1530-4271-9BE2-143073F84D44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5:36.202" v="96"/>
          <ac:graphicFrameMkLst>
            <pc:docMk/>
            <pc:sldMk cId="1113166954" sldId="559"/>
            <ac:graphicFrameMk id="24" creationId="{80565A32-10CE-4DFD-BEE6-195586824A32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5:36.202" v="96"/>
          <ac:graphicFrameMkLst>
            <pc:docMk/>
            <pc:sldMk cId="1113166954" sldId="559"/>
            <ac:graphicFrameMk id="26" creationId="{3ABCF14D-83E0-4934-B6C9-FEFCC5C7EB55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5:36.202" v="96"/>
          <ac:graphicFrameMkLst>
            <pc:docMk/>
            <pc:sldMk cId="1113166954" sldId="559"/>
            <ac:graphicFrameMk id="27" creationId="{E75C841D-7C65-4CAB-8E6D-8F8100E32D7A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5:36.202" v="96"/>
          <ac:graphicFrameMkLst>
            <pc:docMk/>
            <pc:sldMk cId="1113166954" sldId="559"/>
            <ac:graphicFrameMk id="28" creationId="{8D7CF30B-D799-4E21-BDD5-479DEB7603C9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7:08.994" v="118"/>
          <ac:graphicFrameMkLst>
            <pc:docMk/>
            <pc:sldMk cId="1113166954" sldId="559"/>
            <ac:graphicFrameMk id="33" creationId="{B698410A-1F83-4DB0-BAD2-C9435E21913D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7:08.994" v="118"/>
          <ac:graphicFrameMkLst>
            <pc:docMk/>
            <pc:sldMk cId="1113166954" sldId="559"/>
            <ac:graphicFrameMk id="34" creationId="{36C040EF-2CA9-4E83-AA17-3978E48D1BB3}"/>
          </ac:graphicFrameMkLst>
        </pc:graphicFrameChg>
        <pc:graphicFrameChg chg="mod">
          <ac:chgData name="Kai-Uwe Stahl" userId="03d83eac-1abb-4669-b544-5969842bbf2e" providerId="ADAL" clId="{60CABD7C-5051-4917-AF1F-4B462337D06D}" dt="2021-05-19T10:17:08.994" v="118"/>
          <ac:graphicFrameMkLst>
            <pc:docMk/>
            <pc:sldMk cId="1113166954" sldId="559"/>
            <ac:graphicFrameMk id="35" creationId="{0F0C2F5C-2C61-4175-BD11-6EF30CA8AF44}"/>
          </ac:graphicFrameMkLst>
        </pc:graphicFrameChg>
      </pc:sldChg>
      <pc:sldChg chg="del">
        <pc:chgData name="Kai-Uwe Stahl" userId="03d83eac-1abb-4669-b544-5969842bbf2e" providerId="ADAL" clId="{60CABD7C-5051-4917-AF1F-4B462337D06D}" dt="2021-05-19T10:10:08.325" v="56" actId="47"/>
        <pc:sldMkLst>
          <pc:docMk/>
          <pc:sldMk cId="3180744627" sldId="560"/>
        </pc:sldMkLst>
      </pc:sldChg>
      <pc:sldChg chg="del">
        <pc:chgData name="Kai-Uwe Stahl" userId="03d83eac-1abb-4669-b544-5969842bbf2e" providerId="ADAL" clId="{60CABD7C-5051-4917-AF1F-4B462337D06D}" dt="2021-05-19T10:10:08.909" v="57" actId="47"/>
        <pc:sldMkLst>
          <pc:docMk/>
          <pc:sldMk cId="882544057" sldId="561"/>
        </pc:sldMkLst>
      </pc:sldChg>
      <pc:sldChg chg="del">
        <pc:chgData name="Kai-Uwe Stahl" userId="03d83eac-1abb-4669-b544-5969842bbf2e" providerId="ADAL" clId="{60CABD7C-5051-4917-AF1F-4B462337D06D}" dt="2021-05-19T10:11:31.688" v="65" actId="47"/>
        <pc:sldMkLst>
          <pc:docMk/>
          <pc:sldMk cId="3980453090" sldId="562"/>
        </pc:sldMkLst>
      </pc:sldChg>
      <pc:sldChg chg="modSp mod">
        <pc:chgData name="Kai-Uwe Stahl" userId="03d83eac-1abb-4669-b544-5969842bbf2e" providerId="ADAL" clId="{60CABD7C-5051-4917-AF1F-4B462337D06D}" dt="2021-05-19T10:11:52.179" v="75" actId="20577"/>
        <pc:sldMkLst>
          <pc:docMk/>
          <pc:sldMk cId="3703482359" sldId="563"/>
        </pc:sldMkLst>
        <pc:spChg chg="mod">
          <ac:chgData name="Kai-Uwe Stahl" userId="03d83eac-1abb-4669-b544-5969842bbf2e" providerId="ADAL" clId="{60CABD7C-5051-4917-AF1F-4B462337D06D}" dt="2021-05-19T10:11:52.179" v="75" actId="20577"/>
          <ac:spMkLst>
            <pc:docMk/>
            <pc:sldMk cId="3703482359" sldId="563"/>
            <ac:spMk id="3" creationId="{370BAB51-E980-42C5-9AEF-CFCB480CAE9E}"/>
          </ac:spMkLst>
        </pc:spChg>
      </pc:sldChg>
      <pc:sldChg chg="add del">
        <pc:chgData name="Kai-Uwe Stahl" userId="03d83eac-1abb-4669-b544-5969842bbf2e" providerId="ADAL" clId="{60CABD7C-5051-4917-AF1F-4B462337D06D}" dt="2021-05-19T10:11:24.956" v="64" actId="47"/>
        <pc:sldMkLst>
          <pc:docMk/>
          <pc:sldMk cId="3849935908" sldId="564"/>
        </pc:sldMkLst>
      </pc:sldChg>
      <pc:sldChg chg="modSp mod">
        <pc:chgData name="Kai-Uwe Stahl" userId="03d83eac-1abb-4669-b544-5969842bbf2e" providerId="ADAL" clId="{60CABD7C-5051-4917-AF1F-4B462337D06D}" dt="2021-05-19T10:11:50.090" v="74" actId="20577"/>
        <pc:sldMkLst>
          <pc:docMk/>
          <pc:sldMk cId="3265002751" sldId="565"/>
        </pc:sldMkLst>
        <pc:spChg chg="mod">
          <ac:chgData name="Kai-Uwe Stahl" userId="03d83eac-1abb-4669-b544-5969842bbf2e" providerId="ADAL" clId="{60CABD7C-5051-4917-AF1F-4B462337D06D}" dt="2021-05-19T10:11:50.090" v="74" actId="20577"/>
          <ac:spMkLst>
            <pc:docMk/>
            <pc:sldMk cId="3265002751" sldId="565"/>
            <ac:spMk id="3" creationId="{479BBCF7-18B9-4CFF-9B71-FFF1EF0D662A}"/>
          </ac:spMkLst>
        </pc:spChg>
      </pc:sldChg>
      <pc:sldChg chg="del">
        <pc:chgData name="Kai-Uwe Stahl" userId="03d83eac-1abb-4669-b544-5969842bbf2e" providerId="ADAL" clId="{60CABD7C-5051-4917-AF1F-4B462337D06D}" dt="2021-05-19T10:10:12.787" v="58" actId="47"/>
        <pc:sldMkLst>
          <pc:docMk/>
          <pc:sldMk cId="3726963630" sldId="566"/>
        </pc:sldMkLst>
      </pc:sldChg>
      <pc:sldChg chg="modSp mod">
        <pc:chgData name="Kai-Uwe Stahl" userId="03d83eac-1abb-4669-b544-5969842bbf2e" providerId="ADAL" clId="{60CABD7C-5051-4917-AF1F-4B462337D06D}" dt="2021-05-19T10:13:13.674" v="77" actId="20577"/>
        <pc:sldMkLst>
          <pc:docMk/>
          <pc:sldMk cId="3212077059" sldId="567"/>
        </pc:sldMkLst>
        <pc:spChg chg="mod">
          <ac:chgData name="Kai-Uwe Stahl" userId="03d83eac-1abb-4669-b544-5969842bbf2e" providerId="ADAL" clId="{60CABD7C-5051-4917-AF1F-4B462337D06D}" dt="2021-05-19T10:13:13.674" v="77" actId="20577"/>
          <ac:spMkLst>
            <pc:docMk/>
            <pc:sldMk cId="3212077059" sldId="567"/>
            <ac:spMk id="3" creationId="{F331C2FB-496D-4FAB-87D9-CC74A7E59E31}"/>
          </ac:spMkLst>
        </pc:spChg>
      </pc:sldChg>
      <pc:sldChg chg="modSp mod">
        <pc:chgData name="Kai-Uwe Stahl" userId="03d83eac-1abb-4669-b544-5969842bbf2e" providerId="ADAL" clId="{60CABD7C-5051-4917-AF1F-4B462337D06D}" dt="2021-05-19T10:13:15.563" v="78" actId="20577"/>
        <pc:sldMkLst>
          <pc:docMk/>
          <pc:sldMk cId="3858646991" sldId="568"/>
        </pc:sldMkLst>
        <pc:spChg chg="mod">
          <ac:chgData name="Kai-Uwe Stahl" userId="03d83eac-1abb-4669-b544-5969842bbf2e" providerId="ADAL" clId="{60CABD7C-5051-4917-AF1F-4B462337D06D}" dt="2021-05-19T10:13:15.563" v="78" actId="20577"/>
          <ac:spMkLst>
            <pc:docMk/>
            <pc:sldMk cId="3858646991" sldId="568"/>
            <ac:spMk id="3" creationId="{9155B2B6-DEE9-41AD-AFB3-5BF7531FEBC2}"/>
          </ac:spMkLst>
        </pc:spChg>
      </pc:sldChg>
      <pc:sldChg chg="modSp mod">
        <pc:chgData name="Kai-Uwe Stahl" userId="03d83eac-1abb-4669-b544-5969842bbf2e" providerId="ADAL" clId="{60CABD7C-5051-4917-AF1F-4B462337D06D}" dt="2021-05-19T10:13:17.938" v="79" actId="20577"/>
        <pc:sldMkLst>
          <pc:docMk/>
          <pc:sldMk cId="900255595" sldId="569"/>
        </pc:sldMkLst>
        <pc:spChg chg="mod">
          <ac:chgData name="Kai-Uwe Stahl" userId="03d83eac-1abb-4669-b544-5969842bbf2e" providerId="ADAL" clId="{60CABD7C-5051-4917-AF1F-4B462337D06D}" dt="2021-05-19T10:13:17.938" v="79" actId="20577"/>
          <ac:spMkLst>
            <pc:docMk/>
            <pc:sldMk cId="900255595" sldId="569"/>
            <ac:spMk id="3" creationId="{59E75286-6857-45F6-8B3F-3C577740F71A}"/>
          </ac:spMkLst>
        </pc:spChg>
      </pc:sldChg>
      <pc:sldChg chg="delSp modSp mod">
        <pc:chgData name="Kai-Uwe Stahl" userId="03d83eac-1abb-4669-b544-5969842bbf2e" providerId="ADAL" clId="{60CABD7C-5051-4917-AF1F-4B462337D06D}" dt="2021-05-19T10:13:26.798" v="81" actId="478"/>
        <pc:sldMkLst>
          <pc:docMk/>
          <pc:sldMk cId="2115840139" sldId="570"/>
        </pc:sldMkLst>
        <pc:spChg chg="mod">
          <ac:chgData name="Kai-Uwe Stahl" userId="03d83eac-1abb-4669-b544-5969842bbf2e" providerId="ADAL" clId="{60CABD7C-5051-4917-AF1F-4B462337D06D}" dt="2021-05-19T10:13:21.539" v="80" actId="20577"/>
          <ac:spMkLst>
            <pc:docMk/>
            <pc:sldMk cId="2115840139" sldId="570"/>
            <ac:spMk id="3" creationId="{C6AB4715-6CCE-4819-BE02-402D28D68305}"/>
          </ac:spMkLst>
        </pc:spChg>
        <pc:picChg chg="del">
          <ac:chgData name="Kai-Uwe Stahl" userId="03d83eac-1abb-4669-b544-5969842bbf2e" providerId="ADAL" clId="{60CABD7C-5051-4917-AF1F-4B462337D06D}" dt="2021-05-19T10:13:26.798" v="81" actId="478"/>
          <ac:picMkLst>
            <pc:docMk/>
            <pc:sldMk cId="2115840139" sldId="570"/>
            <ac:picMk id="23" creationId="{9230CD2D-E717-4D33-9226-25E783FBE0B9}"/>
          </ac:picMkLst>
        </pc:picChg>
      </pc:sldChg>
      <pc:sldChg chg="del">
        <pc:chgData name="Kai-Uwe Stahl" userId="03d83eac-1abb-4669-b544-5969842bbf2e" providerId="ADAL" clId="{60CABD7C-5051-4917-AF1F-4B462337D06D}" dt="2021-05-19T10:10:58.653" v="61" actId="47"/>
        <pc:sldMkLst>
          <pc:docMk/>
          <pc:sldMk cId="99677369" sldId="571"/>
        </pc:sldMkLst>
      </pc:sldChg>
      <pc:sldChg chg="del">
        <pc:chgData name="Kai-Uwe Stahl" userId="03d83eac-1abb-4669-b544-5969842bbf2e" providerId="ADAL" clId="{60CABD7C-5051-4917-AF1F-4B462337D06D}" dt="2021-05-19T10:10:13.406" v="59" actId="47"/>
        <pc:sldMkLst>
          <pc:docMk/>
          <pc:sldMk cId="2767058782" sldId="572"/>
        </pc:sldMkLst>
      </pc:sldChg>
      <pc:sldMasterChg chg="delSldLayout modSldLayout">
        <pc:chgData name="Kai-Uwe Stahl" userId="03d83eac-1abb-4669-b544-5969842bbf2e" providerId="ADAL" clId="{60CABD7C-5051-4917-AF1F-4B462337D06D}" dt="2021-05-19T10:19:50.014" v="143" actId="2696"/>
        <pc:sldMasterMkLst>
          <pc:docMk/>
          <pc:sldMasterMk cId="654843311" sldId="2147483669"/>
        </pc:sldMasterMkLst>
        <pc:sldLayoutChg chg="addSp delSp modSp del mod">
          <pc:chgData name="Kai-Uwe Stahl" userId="03d83eac-1abb-4669-b544-5969842bbf2e" providerId="ADAL" clId="{60CABD7C-5051-4917-AF1F-4B462337D06D}" dt="2021-05-19T10:19:38.719" v="139" actId="2696"/>
          <pc:sldLayoutMkLst>
            <pc:docMk/>
            <pc:sldMasterMk cId="654843311" sldId="2147483669"/>
            <pc:sldLayoutMk cId="3278610391" sldId="2147483660"/>
          </pc:sldLayoutMkLst>
          <pc:spChg chg="add del">
            <ac:chgData name="Kai-Uwe Stahl" userId="03d83eac-1abb-4669-b544-5969842bbf2e" providerId="ADAL" clId="{60CABD7C-5051-4917-AF1F-4B462337D06D}" dt="2021-05-19T10:03:15.746" v="18" actId="478"/>
            <ac:spMkLst>
              <pc:docMk/>
              <pc:sldMasterMk cId="654843311" sldId="2147483669"/>
              <pc:sldLayoutMk cId="3278610391" sldId="2147483660"/>
              <ac:spMk id="24" creationId="{D84800F4-704A-46CD-AA0F-22C95F64CCCE}"/>
            </ac:spMkLst>
          </pc:spChg>
          <pc:spChg chg="add del">
            <ac:chgData name="Kai-Uwe Stahl" userId="03d83eac-1abb-4669-b544-5969842bbf2e" providerId="ADAL" clId="{60CABD7C-5051-4917-AF1F-4B462337D06D}" dt="2021-05-19T10:03:15.592" v="17" actId="478"/>
            <ac:spMkLst>
              <pc:docMk/>
              <pc:sldMasterMk cId="654843311" sldId="2147483669"/>
              <pc:sldLayoutMk cId="3278610391" sldId="2147483660"/>
              <ac:spMk id="27" creationId="{8282F0B0-D5DD-40EF-B1CF-2AA145991DE9}"/>
            </ac:spMkLst>
          </pc:spChg>
          <pc:spChg chg="del">
            <ac:chgData name="Kai-Uwe Stahl" userId="03d83eac-1abb-4669-b544-5969842bbf2e" providerId="ADAL" clId="{60CABD7C-5051-4917-AF1F-4B462337D06D}" dt="2021-05-19T10:01:57.927" v="5" actId="478"/>
            <ac:spMkLst>
              <pc:docMk/>
              <pc:sldMasterMk cId="654843311" sldId="2147483669"/>
              <pc:sldLayoutMk cId="3278610391" sldId="2147483660"/>
              <ac:spMk id="31" creationId="{A44F72DB-450E-45BB-81D7-E4458BAF611B}"/>
            </ac:spMkLst>
          </pc:spChg>
          <pc:spChg chg="del">
            <ac:chgData name="Kai-Uwe Stahl" userId="03d83eac-1abb-4669-b544-5969842bbf2e" providerId="ADAL" clId="{60CABD7C-5051-4917-AF1F-4B462337D06D}" dt="2021-05-19T10:01:59.351" v="6" actId="478"/>
            <ac:spMkLst>
              <pc:docMk/>
              <pc:sldMasterMk cId="654843311" sldId="2147483669"/>
              <pc:sldLayoutMk cId="3278610391" sldId="2147483660"/>
              <ac:spMk id="32" creationId="{C76B12E9-982E-4280-9845-543A51238AF1}"/>
            </ac:spMkLst>
          </pc:spChg>
          <pc:spChg chg="del">
            <ac:chgData name="Kai-Uwe Stahl" userId="03d83eac-1abb-4669-b544-5969842bbf2e" providerId="ADAL" clId="{60CABD7C-5051-4917-AF1F-4B462337D06D}" dt="2021-05-19T10:02:00.390" v="7" actId="478"/>
            <ac:spMkLst>
              <pc:docMk/>
              <pc:sldMasterMk cId="654843311" sldId="2147483669"/>
              <pc:sldLayoutMk cId="3278610391" sldId="2147483660"/>
              <ac:spMk id="33" creationId="{C0BEB1A2-BE9E-4B1D-A838-5C751BA32F95}"/>
            </ac:spMkLst>
          </pc:spChg>
          <pc:spChg chg="del">
            <ac:chgData name="Kai-Uwe Stahl" userId="03d83eac-1abb-4669-b544-5969842bbf2e" providerId="ADAL" clId="{60CABD7C-5051-4917-AF1F-4B462337D06D}" dt="2021-05-19T10:02:02.078" v="8" actId="478"/>
            <ac:spMkLst>
              <pc:docMk/>
              <pc:sldMasterMk cId="654843311" sldId="2147483669"/>
              <pc:sldLayoutMk cId="3278610391" sldId="2147483660"/>
              <ac:spMk id="34" creationId="{8FA6480D-CDD1-4370-9E7F-5A428564897D}"/>
            </ac:spMkLst>
          </pc:spChg>
          <pc:grpChg chg="add del">
            <ac:chgData name="Kai-Uwe Stahl" userId="03d83eac-1abb-4669-b544-5969842bbf2e" providerId="ADAL" clId="{60CABD7C-5051-4917-AF1F-4B462337D06D}" dt="2021-05-19T10:02:17.644" v="14" actId="478"/>
            <ac:grpSpMkLst>
              <pc:docMk/>
              <pc:sldMasterMk cId="654843311" sldId="2147483669"/>
              <pc:sldLayoutMk cId="3278610391" sldId="2147483660"/>
              <ac:grpSpMk id="18" creationId="{E591D9A1-3C6A-4881-A055-BBC2D31F1BD4}"/>
            </ac:grpSpMkLst>
          </pc:grpChg>
          <pc:cxnChg chg="mod">
            <ac:chgData name="Kai-Uwe Stahl" userId="03d83eac-1abb-4669-b544-5969842bbf2e" providerId="ADAL" clId="{60CABD7C-5051-4917-AF1F-4B462337D06D}" dt="2021-05-19T10:02:17.644" v="14" actId="478"/>
            <ac:cxnSpMkLst>
              <pc:docMk/>
              <pc:sldMasterMk cId="654843311" sldId="2147483669"/>
              <pc:sldLayoutMk cId="3278610391" sldId="2147483660"/>
              <ac:cxnSpMk id="20" creationId="{6A82B849-0B4A-48F7-B5B1-D3A51F9BC0B8}"/>
            </ac:cxnSpMkLst>
          </pc:cxnChg>
          <pc:cxnChg chg="mod">
            <ac:chgData name="Kai-Uwe Stahl" userId="03d83eac-1abb-4669-b544-5969842bbf2e" providerId="ADAL" clId="{60CABD7C-5051-4917-AF1F-4B462337D06D}" dt="2021-05-19T10:02:17.644" v="14" actId="478"/>
            <ac:cxnSpMkLst>
              <pc:docMk/>
              <pc:sldMasterMk cId="654843311" sldId="2147483669"/>
              <pc:sldLayoutMk cId="3278610391" sldId="2147483660"/>
              <ac:cxnSpMk id="21" creationId="{6EFB5010-665C-491D-A4A4-44A073784DA4}"/>
            </ac:cxnSpMkLst>
          </pc:cxnChg>
        </pc:sldLayoutChg>
        <pc:sldLayoutChg chg="delSp modSp mod">
          <pc:chgData name="Kai-Uwe Stahl" userId="03d83eac-1abb-4669-b544-5969842bbf2e" providerId="ADAL" clId="{60CABD7C-5051-4917-AF1F-4B462337D06D}" dt="2021-05-19T10:09:28.094" v="53" actId="20577"/>
          <pc:sldLayoutMkLst>
            <pc:docMk/>
            <pc:sldMasterMk cId="654843311" sldId="2147483648"/>
            <pc:sldLayoutMk cId="1135761118" sldId="2147483661"/>
          </pc:sldLayoutMkLst>
          <pc:spChg chg="mod">
            <ac:chgData name="Kai-Uwe Stahl" userId="03d83eac-1abb-4669-b544-5969842bbf2e" providerId="ADAL" clId="{60CABD7C-5051-4917-AF1F-4B462337D06D}" dt="2021-05-19T10:09:28.094" v="53" actId="20577"/>
            <ac:spMkLst>
              <pc:docMk/>
              <pc:sldMasterMk cId="654843311" sldId="2147483648"/>
              <pc:sldLayoutMk cId="1135761118" sldId="2147483661"/>
              <ac:spMk id="2" creationId="{7389251F-43D8-4FAA-96CC-9B5CCF91D6D4}"/>
            </ac:spMkLst>
          </pc:spChg>
          <pc:spChg chg="mod topLvl">
            <ac:chgData name="Kai-Uwe Stahl" userId="03d83eac-1abb-4669-b544-5969842bbf2e" providerId="ADAL" clId="{60CABD7C-5051-4917-AF1F-4B462337D06D}" dt="2021-05-19T10:08:53.770" v="39" actId="207"/>
            <ac:spMkLst>
              <pc:docMk/>
              <pc:sldMasterMk cId="654843311" sldId="2147483648"/>
              <pc:sldLayoutMk cId="1135761118" sldId="2147483661"/>
              <ac:spMk id="22" creationId="{25125A0F-6CEA-46B0-AF60-404123B02CA6}"/>
            </ac:spMkLst>
          </pc:spChg>
          <pc:spChg chg="del">
            <ac:chgData name="Kai-Uwe Stahl" userId="03d83eac-1abb-4669-b544-5969842bbf2e" providerId="ADAL" clId="{60CABD7C-5051-4917-AF1F-4B462337D06D}" dt="2021-05-19T10:08:28.438" v="31" actId="478"/>
            <ac:spMkLst>
              <pc:docMk/>
              <pc:sldMasterMk cId="654843311" sldId="2147483648"/>
              <pc:sldLayoutMk cId="1135761118" sldId="2147483661"/>
              <ac:spMk id="23" creationId="{14B1F626-959E-4852-8303-95E47DBE62CD}"/>
            </ac:spMkLst>
          </pc:spChg>
          <pc:spChg chg="del">
            <ac:chgData name="Kai-Uwe Stahl" userId="03d83eac-1abb-4669-b544-5969842bbf2e" providerId="ADAL" clId="{60CABD7C-5051-4917-AF1F-4B462337D06D}" dt="2021-05-19T10:08:31.005" v="33" actId="478"/>
            <ac:spMkLst>
              <pc:docMk/>
              <pc:sldMasterMk cId="654843311" sldId="2147483648"/>
              <pc:sldLayoutMk cId="1135761118" sldId="2147483661"/>
              <ac:spMk id="24" creationId="{D84800F4-704A-46CD-AA0F-22C95F64CCCE}"/>
            </ac:spMkLst>
          </pc:spChg>
          <pc:spChg chg="del topLvl">
            <ac:chgData name="Kai-Uwe Stahl" userId="03d83eac-1abb-4669-b544-5969842bbf2e" providerId="ADAL" clId="{60CABD7C-5051-4917-AF1F-4B462337D06D}" dt="2021-05-19T10:08:36.631" v="38" actId="478"/>
            <ac:spMkLst>
              <pc:docMk/>
              <pc:sldMasterMk cId="654843311" sldId="2147483648"/>
              <pc:sldLayoutMk cId="1135761118" sldId="2147483661"/>
              <ac:spMk id="26" creationId="{EB78CC7E-0DE7-47E3-8295-CC1C61CB67F4}"/>
            </ac:spMkLst>
          </pc:spChg>
          <pc:spChg chg="del">
            <ac:chgData name="Kai-Uwe Stahl" userId="03d83eac-1abb-4669-b544-5969842bbf2e" providerId="ADAL" clId="{60CABD7C-5051-4917-AF1F-4B462337D06D}" dt="2021-05-19T10:08:35.190" v="37" actId="478"/>
            <ac:spMkLst>
              <pc:docMk/>
              <pc:sldMasterMk cId="654843311" sldId="2147483648"/>
              <pc:sldLayoutMk cId="1135761118" sldId="2147483661"/>
              <ac:spMk id="27" creationId="{8282F0B0-D5DD-40EF-B1CF-2AA145991DE9}"/>
            </ac:spMkLst>
          </pc:spChg>
          <pc:spChg chg="del">
            <ac:chgData name="Kai-Uwe Stahl" userId="03d83eac-1abb-4669-b544-5969842bbf2e" providerId="ADAL" clId="{60CABD7C-5051-4917-AF1F-4B462337D06D}" dt="2021-05-19T10:08:29.590" v="32" actId="478"/>
            <ac:spMkLst>
              <pc:docMk/>
              <pc:sldMasterMk cId="654843311" sldId="2147483648"/>
              <pc:sldLayoutMk cId="1135761118" sldId="2147483661"/>
              <ac:spMk id="31" creationId="{A44F72DB-450E-45BB-81D7-E4458BAF611B}"/>
            </ac:spMkLst>
          </pc:spChg>
          <pc:spChg chg="del">
            <ac:chgData name="Kai-Uwe Stahl" userId="03d83eac-1abb-4669-b544-5969842bbf2e" providerId="ADAL" clId="{60CABD7C-5051-4917-AF1F-4B462337D06D}" dt="2021-05-19T10:08:32.062" v="34" actId="478"/>
            <ac:spMkLst>
              <pc:docMk/>
              <pc:sldMasterMk cId="654843311" sldId="2147483648"/>
              <pc:sldLayoutMk cId="1135761118" sldId="2147483661"/>
              <ac:spMk id="32" creationId="{C76B12E9-982E-4280-9845-543A51238AF1}"/>
            </ac:spMkLst>
          </pc:spChg>
          <pc:spChg chg="del">
            <ac:chgData name="Kai-Uwe Stahl" userId="03d83eac-1abb-4669-b544-5969842bbf2e" providerId="ADAL" clId="{60CABD7C-5051-4917-AF1F-4B462337D06D}" dt="2021-05-19T10:08:32.870" v="35" actId="478"/>
            <ac:spMkLst>
              <pc:docMk/>
              <pc:sldMasterMk cId="654843311" sldId="2147483648"/>
              <pc:sldLayoutMk cId="1135761118" sldId="2147483661"/>
              <ac:spMk id="33" creationId="{C0BEB1A2-BE9E-4B1D-A838-5C751BA32F95}"/>
            </ac:spMkLst>
          </pc:spChg>
          <pc:spChg chg="del">
            <ac:chgData name="Kai-Uwe Stahl" userId="03d83eac-1abb-4669-b544-5969842bbf2e" providerId="ADAL" clId="{60CABD7C-5051-4917-AF1F-4B462337D06D}" dt="2021-05-19T10:08:33.798" v="36" actId="478"/>
            <ac:spMkLst>
              <pc:docMk/>
              <pc:sldMasterMk cId="654843311" sldId="2147483648"/>
              <pc:sldLayoutMk cId="1135761118" sldId="2147483661"/>
              <ac:spMk id="34" creationId="{8FA6480D-CDD1-4370-9E7F-5A428564897D}"/>
            </ac:spMkLst>
          </pc:spChg>
          <pc:spChg chg="del">
            <ac:chgData name="Kai-Uwe Stahl" userId="03d83eac-1abb-4669-b544-5969842bbf2e" providerId="ADAL" clId="{60CABD7C-5051-4917-AF1F-4B462337D06D}" dt="2021-05-19T10:08:26.870" v="30" actId="478"/>
            <ac:spMkLst>
              <pc:docMk/>
              <pc:sldMasterMk cId="654843311" sldId="2147483648"/>
              <pc:sldLayoutMk cId="1135761118" sldId="2147483661"/>
              <ac:spMk id="40" creationId="{6A08836C-D412-4A72-B74C-A43194E370A6}"/>
            </ac:spMkLst>
          </pc:spChg>
          <pc:grpChg chg="del">
            <ac:chgData name="Kai-Uwe Stahl" userId="03d83eac-1abb-4669-b544-5969842bbf2e" providerId="ADAL" clId="{60CABD7C-5051-4917-AF1F-4B462337D06D}" dt="2021-05-19T10:08:36.631" v="38" actId="478"/>
            <ac:grpSpMkLst>
              <pc:docMk/>
              <pc:sldMasterMk cId="654843311" sldId="2147483648"/>
              <pc:sldLayoutMk cId="1135761118" sldId="2147483661"/>
              <ac:grpSpMk id="19" creationId="{E3746870-9B58-4F09-A0D8-C7971764F46D}"/>
            </ac:grpSpMkLst>
          </pc:grpChg>
        </pc:sldLayoutChg>
        <pc:sldLayoutChg chg="addSp delSp del mod">
          <pc:chgData name="Kai-Uwe Stahl" userId="03d83eac-1abb-4669-b544-5969842bbf2e" providerId="ADAL" clId="{60CABD7C-5051-4917-AF1F-4B462337D06D}" dt="2021-05-19T10:19:41.002" v="140" actId="2696"/>
          <pc:sldLayoutMkLst>
            <pc:docMk/>
            <pc:sldMasterMk cId="654843311" sldId="2147483669"/>
            <pc:sldLayoutMk cId="2940913216" sldId="2147483662"/>
          </pc:sldLayoutMkLst>
          <pc:spChg chg="del">
            <ac:chgData name="Kai-Uwe Stahl" userId="03d83eac-1abb-4669-b544-5969842bbf2e" providerId="ADAL" clId="{60CABD7C-5051-4917-AF1F-4B462337D06D}" dt="2021-05-19T10:02:05.029" v="9" actId="478"/>
            <ac:spMkLst>
              <pc:docMk/>
              <pc:sldMasterMk cId="654843311" sldId="2147483669"/>
              <pc:sldLayoutMk cId="2940913216" sldId="2147483662"/>
              <ac:spMk id="31" creationId="{A44F72DB-450E-45BB-81D7-E4458BAF611B}"/>
            </ac:spMkLst>
          </pc:spChg>
          <pc:spChg chg="add del">
            <ac:chgData name="Kai-Uwe Stahl" userId="03d83eac-1abb-4669-b544-5969842bbf2e" providerId="ADAL" clId="{60CABD7C-5051-4917-AF1F-4B462337D06D}" dt="2021-05-19T10:03:20.476" v="21" actId="478"/>
            <ac:spMkLst>
              <pc:docMk/>
              <pc:sldMasterMk cId="654843311" sldId="2147483669"/>
              <pc:sldLayoutMk cId="2940913216" sldId="2147483662"/>
              <ac:spMk id="32" creationId="{C76B12E9-982E-4280-9845-543A51238AF1}"/>
            </ac:spMkLst>
          </pc:spChg>
          <pc:spChg chg="add del">
            <ac:chgData name="Kai-Uwe Stahl" userId="03d83eac-1abb-4669-b544-5969842bbf2e" providerId="ADAL" clId="{60CABD7C-5051-4917-AF1F-4B462337D06D}" dt="2021-05-19T10:03:17.772" v="20" actId="478"/>
            <ac:spMkLst>
              <pc:docMk/>
              <pc:sldMasterMk cId="654843311" sldId="2147483669"/>
              <pc:sldLayoutMk cId="2940913216" sldId="2147483662"/>
              <ac:spMk id="33" creationId="{C0BEB1A2-BE9E-4B1D-A838-5C751BA32F95}"/>
            </ac:spMkLst>
          </pc:spChg>
          <pc:spChg chg="add del">
            <ac:chgData name="Kai-Uwe Stahl" userId="03d83eac-1abb-4669-b544-5969842bbf2e" providerId="ADAL" clId="{60CABD7C-5051-4917-AF1F-4B462337D06D}" dt="2021-05-19T10:03:15.930" v="19" actId="478"/>
            <ac:spMkLst>
              <pc:docMk/>
              <pc:sldMasterMk cId="654843311" sldId="2147483669"/>
              <pc:sldLayoutMk cId="2940913216" sldId="2147483662"/>
              <ac:spMk id="34" creationId="{8FA6480D-CDD1-4370-9E7F-5A428564897D}"/>
            </ac:spMkLst>
          </pc:spChg>
        </pc:sldLayoutChg>
        <pc:sldLayoutChg chg="del">
          <pc:chgData name="Kai-Uwe Stahl" userId="03d83eac-1abb-4669-b544-5969842bbf2e" providerId="ADAL" clId="{60CABD7C-5051-4917-AF1F-4B462337D06D}" dt="2021-05-19T10:19:43.336" v="141" actId="2696"/>
          <pc:sldLayoutMkLst>
            <pc:docMk/>
            <pc:sldMasterMk cId="654843311" sldId="2147483669"/>
            <pc:sldLayoutMk cId="4203087037" sldId="2147483663"/>
          </pc:sldLayoutMkLst>
        </pc:sldLayoutChg>
        <pc:sldLayoutChg chg="delSp modSp del mod">
          <pc:chgData name="Kai-Uwe Stahl" userId="03d83eac-1abb-4669-b544-5969842bbf2e" providerId="ADAL" clId="{60CABD7C-5051-4917-AF1F-4B462337D06D}" dt="2021-05-19T10:19:47.684" v="142" actId="2696"/>
          <pc:sldLayoutMkLst>
            <pc:docMk/>
            <pc:sldMasterMk cId="654843311" sldId="2147483669"/>
            <pc:sldLayoutMk cId="856413138" sldId="2147483666"/>
          </pc:sldLayoutMkLst>
          <pc:spChg chg="del">
            <ac:chgData name="Kai-Uwe Stahl" userId="03d83eac-1abb-4669-b544-5969842bbf2e" providerId="ADAL" clId="{60CABD7C-5051-4917-AF1F-4B462337D06D}" dt="2021-05-19T10:07:22.901" v="28" actId="478"/>
            <ac:spMkLst>
              <pc:docMk/>
              <pc:sldMasterMk cId="654843311" sldId="2147483669"/>
              <pc:sldLayoutMk cId="856413138" sldId="2147483666"/>
              <ac:spMk id="15" creationId="{6DE0A85C-C977-4644-9BCB-A98449DC8736}"/>
            </ac:spMkLst>
          </pc:spChg>
          <pc:spChg chg="mod">
            <ac:chgData name="Kai-Uwe Stahl" userId="03d83eac-1abb-4669-b544-5969842bbf2e" providerId="ADAL" clId="{60CABD7C-5051-4917-AF1F-4B462337D06D}" dt="2021-05-19T10:07:43.018" v="29" actId="207"/>
            <ac:spMkLst>
              <pc:docMk/>
              <pc:sldMasterMk cId="654843311" sldId="2147483669"/>
              <pc:sldLayoutMk cId="856413138" sldId="2147483666"/>
              <ac:spMk id="22" creationId="{25125A0F-6CEA-46B0-AF60-404123B02CA6}"/>
            </ac:spMkLst>
          </pc:spChg>
          <pc:spChg chg="del">
            <ac:chgData name="Kai-Uwe Stahl" userId="03d83eac-1abb-4669-b544-5969842bbf2e" providerId="ADAL" clId="{60CABD7C-5051-4917-AF1F-4B462337D06D}" dt="2021-05-19T10:07:18.885" v="25" actId="478"/>
            <ac:spMkLst>
              <pc:docMk/>
              <pc:sldMasterMk cId="654843311" sldId="2147483669"/>
              <pc:sldLayoutMk cId="856413138" sldId="2147483666"/>
              <ac:spMk id="27" creationId="{8282F0B0-D5DD-40EF-B1CF-2AA145991DE9}"/>
            </ac:spMkLst>
          </pc:spChg>
          <pc:spChg chg="del">
            <ac:chgData name="Kai-Uwe Stahl" userId="03d83eac-1abb-4669-b544-5969842bbf2e" providerId="ADAL" clId="{60CABD7C-5051-4917-AF1F-4B462337D06D}" dt="2021-05-19T10:07:17.886" v="24" actId="478"/>
            <ac:spMkLst>
              <pc:docMk/>
              <pc:sldMasterMk cId="654843311" sldId="2147483669"/>
              <pc:sldLayoutMk cId="856413138" sldId="2147483666"/>
              <ac:spMk id="32" creationId="{C76B12E9-982E-4280-9845-543A51238AF1}"/>
            </ac:spMkLst>
          </pc:spChg>
          <pc:spChg chg="del">
            <ac:chgData name="Kai-Uwe Stahl" userId="03d83eac-1abb-4669-b544-5969842bbf2e" providerId="ADAL" clId="{60CABD7C-5051-4917-AF1F-4B462337D06D}" dt="2021-05-19T10:07:19.781" v="26" actId="478"/>
            <ac:spMkLst>
              <pc:docMk/>
              <pc:sldMasterMk cId="654843311" sldId="2147483669"/>
              <pc:sldLayoutMk cId="856413138" sldId="2147483666"/>
              <ac:spMk id="33" creationId="{C0BEB1A2-BE9E-4B1D-A838-5C751BA32F95}"/>
            </ac:spMkLst>
          </pc:spChg>
          <pc:spChg chg="del">
            <ac:chgData name="Kai-Uwe Stahl" userId="03d83eac-1abb-4669-b544-5969842bbf2e" providerId="ADAL" clId="{60CABD7C-5051-4917-AF1F-4B462337D06D}" dt="2021-05-19T10:07:21.046" v="27" actId="478"/>
            <ac:spMkLst>
              <pc:docMk/>
              <pc:sldMasterMk cId="654843311" sldId="2147483669"/>
              <pc:sldLayoutMk cId="856413138" sldId="2147483666"/>
              <ac:spMk id="34" creationId="{8FA6480D-CDD1-4370-9E7F-5A428564897D}"/>
            </ac:spMkLst>
          </pc:spChg>
        </pc:sldLayoutChg>
        <pc:sldLayoutChg chg="del">
          <pc:chgData name="Kai-Uwe Stahl" userId="03d83eac-1abb-4669-b544-5969842bbf2e" providerId="ADAL" clId="{60CABD7C-5051-4917-AF1F-4B462337D06D}" dt="2021-05-19T10:19:50.014" v="143" actId="2696"/>
          <pc:sldLayoutMkLst>
            <pc:docMk/>
            <pc:sldMasterMk cId="654843311" sldId="2147483669"/>
            <pc:sldLayoutMk cId="3724175073" sldId="2147483667"/>
          </pc:sldLayoutMkLst>
        </pc:sldLayoutChg>
      </pc:sldMasterChg>
    </pc:docChg>
  </pc:docChgLst>
  <pc:docChgLst>
    <pc:chgData name="Sabine Schwenninger" userId="60d7d213-5862-4377-8d09-40321e468af1" providerId="ADAL" clId="{C138AEE1-44F7-4AF3-AB88-561788AA08DA}"/>
    <pc:docChg chg="undo custSel modSld">
      <pc:chgData name="Sabine Schwenninger" userId="60d7d213-5862-4377-8d09-40321e468af1" providerId="ADAL" clId="{C138AEE1-44F7-4AF3-AB88-561788AA08DA}" dt="2022-08-05T10:20:44.560" v="62" actId="6549"/>
      <pc:docMkLst>
        <pc:docMk/>
      </pc:docMkLst>
      <pc:sldChg chg="addSp delSp modSp mod">
        <pc:chgData name="Sabine Schwenninger" userId="60d7d213-5862-4377-8d09-40321e468af1" providerId="ADAL" clId="{C138AEE1-44F7-4AF3-AB88-561788AA08DA}" dt="2022-08-05T10:20:44.560" v="62" actId="6549"/>
        <pc:sldMkLst>
          <pc:docMk/>
          <pc:sldMk cId="2832805122" sldId="582"/>
        </pc:sldMkLst>
        <pc:spChg chg="mod">
          <ac:chgData name="Sabine Schwenninger" userId="60d7d213-5862-4377-8d09-40321e468af1" providerId="ADAL" clId="{C138AEE1-44F7-4AF3-AB88-561788AA08DA}" dt="2022-08-05T10:20:44.560" v="62" actId="6549"/>
          <ac:spMkLst>
            <pc:docMk/>
            <pc:sldMk cId="2832805122" sldId="582"/>
            <ac:spMk id="2" creationId="{47B7CFDF-EBC1-43AD-BC6C-D01A029EAE95}"/>
          </ac:spMkLst>
        </pc:spChg>
        <pc:graphicFrameChg chg="add del mod">
          <ac:chgData name="Sabine Schwenninger" userId="60d7d213-5862-4377-8d09-40321e468af1" providerId="ADAL" clId="{C138AEE1-44F7-4AF3-AB88-561788AA08DA}" dt="2022-08-05T10:20:37.378" v="61" actId="478"/>
          <ac:graphicFrameMkLst>
            <pc:docMk/>
            <pc:sldMk cId="2832805122" sldId="582"/>
            <ac:graphicFrameMk id="3" creationId="{0BC68F43-4D1C-D1E9-180E-58E91BF3A415}"/>
          </ac:graphicFrameMkLst>
        </pc:graphicFrameChg>
      </pc:sldChg>
      <pc:sldChg chg="addSp delSp modSp mod">
        <pc:chgData name="Sabine Schwenninger" userId="60d7d213-5862-4377-8d09-40321e468af1" providerId="ADAL" clId="{C138AEE1-44F7-4AF3-AB88-561788AA08DA}" dt="2022-08-05T10:20:32.605" v="60" actId="478"/>
        <pc:sldMkLst>
          <pc:docMk/>
          <pc:sldMk cId="698239716" sldId="585"/>
        </pc:sldMkLst>
        <pc:spChg chg="add del mod">
          <ac:chgData name="Sabine Schwenninger" userId="60d7d213-5862-4377-8d09-40321e468af1" providerId="ADAL" clId="{C138AEE1-44F7-4AF3-AB88-561788AA08DA}" dt="2022-08-05T10:20:32.605" v="60" actId="478"/>
          <ac:spMkLst>
            <pc:docMk/>
            <pc:sldMk cId="698239716" sldId="585"/>
            <ac:spMk id="7" creationId="{0E4E1C37-1068-C062-8A17-D797A0B171F0}"/>
          </ac:spMkLst>
        </pc:spChg>
        <pc:grpChg chg="add del mod">
          <ac:chgData name="Sabine Schwenninger" userId="60d7d213-5862-4377-8d09-40321e468af1" providerId="ADAL" clId="{C138AEE1-44F7-4AF3-AB88-561788AA08DA}" dt="2022-08-05T10:20:29.839" v="59" actId="478"/>
          <ac:grpSpMkLst>
            <pc:docMk/>
            <pc:sldMk cId="698239716" sldId="585"/>
            <ac:grpSpMk id="3" creationId="{3FD3F7BE-4EDA-07E0-52A5-589BB7535129}"/>
          </ac:grpSpMkLst>
        </pc:grpChg>
        <pc:grpChg chg="add del mod">
          <ac:chgData name="Sabine Schwenninger" userId="60d7d213-5862-4377-8d09-40321e468af1" providerId="ADAL" clId="{C138AEE1-44F7-4AF3-AB88-561788AA08DA}" dt="2022-08-05T10:20:29.839" v="59" actId="478"/>
          <ac:grpSpMkLst>
            <pc:docMk/>
            <pc:sldMk cId="698239716" sldId="585"/>
            <ac:grpSpMk id="8" creationId="{BE427C0E-17C2-5A70-937B-3C67F70473B6}"/>
          </ac:grpSpMkLst>
        </pc:grpChg>
        <pc:graphicFrameChg chg="mod">
          <ac:chgData name="Sabine Schwenninger" userId="60d7d213-5862-4377-8d09-40321e468af1" providerId="ADAL" clId="{C138AEE1-44F7-4AF3-AB88-561788AA08DA}" dt="2022-08-05T10:03:32.719" v="0"/>
          <ac:graphicFrameMkLst>
            <pc:docMk/>
            <pc:sldMk cId="698239716" sldId="585"/>
            <ac:graphicFrameMk id="4" creationId="{F88A5B56-B70C-71D7-1AD9-D123CF3F992C}"/>
          </ac:graphicFrameMkLst>
        </pc:graphicFrameChg>
        <pc:graphicFrameChg chg="mod">
          <ac:chgData name="Sabine Schwenninger" userId="60d7d213-5862-4377-8d09-40321e468af1" providerId="ADAL" clId="{C138AEE1-44F7-4AF3-AB88-561788AA08DA}" dt="2022-08-05T10:03:35.274" v="2" actId="1076"/>
          <ac:graphicFrameMkLst>
            <pc:docMk/>
            <pc:sldMk cId="698239716" sldId="585"/>
            <ac:graphicFrameMk id="5" creationId="{BB77D8A0-0454-BC56-EC0F-1D9FAFC10C6F}"/>
          </ac:graphicFrameMkLst>
        </pc:graphicFrameChg>
        <pc:graphicFrameChg chg="mod">
          <ac:chgData name="Sabine Schwenninger" userId="60d7d213-5862-4377-8d09-40321e468af1" providerId="ADAL" clId="{C138AEE1-44F7-4AF3-AB88-561788AA08DA}" dt="2022-08-05T10:03:32.719" v="0"/>
          <ac:graphicFrameMkLst>
            <pc:docMk/>
            <pc:sldMk cId="698239716" sldId="585"/>
            <ac:graphicFrameMk id="6" creationId="{71B5928E-4924-FEE0-AFBC-0A6BA660D7AC}"/>
          </ac:graphicFrameMkLst>
        </pc:graphicFrameChg>
        <pc:graphicFrameChg chg="mod">
          <ac:chgData name="Sabine Schwenninger" userId="60d7d213-5862-4377-8d09-40321e468af1" providerId="ADAL" clId="{C138AEE1-44F7-4AF3-AB88-561788AA08DA}" dt="2022-08-05T10:04:20.515" v="29"/>
          <ac:graphicFrameMkLst>
            <pc:docMk/>
            <pc:sldMk cId="698239716" sldId="585"/>
            <ac:graphicFrameMk id="9" creationId="{2D0F29A7-A3B7-1B73-15D4-CEF9C8E70366}"/>
          </ac:graphicFrameMkLst>
        </pc:graphicFrameChg>
        <pc:graphicFrameChg chg="mod">
          <ac:chgData name="Sabine Schwenninger" userId="60d7d213-5862-4377-8d09-40321e468af1" providerId="ADAL" clId="{C138AEE1-44F7-4AF3-AB88-561788AA08DA}" dt="2022-08-05T10:04:20.515" v="29"/>
          <ac:graphicFrameMkLst>
            <pc:docMk/>
            <pc:sldMk cId="698239716" sldId="585"/>
            <ac:graphicFrameMk id="10" creationId="{D77BCE13-3488-6F61-27EF-D6322CE26DC3}"/>
          </ac:graphicFrameMkLst>
        </pc:graphicFrameChg>
        <pc:picChg chg="add del mod">
          <ac:chgData name="Sabine Schwenninger" userId="60d7d213-5862-4377-8d09-40321e468af1" providerId="ADAL" clId="{C138AEE1-44F7-4AF3-AB88-561788AA08DA}" dt="2022-08-05T10:20:32.605" v="60" actId="478"/>
          <ac:picMkLst>
            <pc:docMk/>
            <pc:sldMk cId="698239716" sldId="585"/>
            <ac:picMk id="11" creationId="{241A8CCC-FE7D-3FAE-7B08-CDBA7B0C0FD9}"/>
          </ac:picMkLst>
        </pc:picChg>
      </pc:sldChg>
    </pc:docChg>
  </pc:docChgLst>
  <pc:docChgLst>
    <pc:chgData name="Oliver Ulbrich" userId="598e2f35-d06c-42d4-a7c9-13701a60f7e1" providerId="ADAL" clId="{68053C52-9B5F-4712-BEEA-4FDAF0F9E33B}"/>
    <pc:docChg chg="custSel addSld delSld modSld sldOrd">
      <pc:chgData name="Oliver Ulbrich" userId="598e2f35-d06c-42d4-a7c9-13701a60f7e1" providerId="ADAL" clId="{68053C52-9B5F-4712-BEEA-4FDAF0F9E33B}" dt="2023-03-15T16:55:49.717" v="127" actId="478"/>
      <pc:docMkLst>
        <pc:docMk/>
      </pc:docMkLst>
      <pc:sldChg chg="addSp delSp modSp mod">
        <pc:chgData name="Oliver Ulbrich" userId="598e2f35-d06c-42d4-a7c9-13701a60f7e1" providerId="ADAL" clId="{68053C52-9B5F-4712-BEEA-4FDAF0F9E33B}" dt="2023-02-15T10:22:17.574" v="98" actId="27918"/>
        <pc:sldMkLst>
          <pc:docMk/>
          <pc:sldMk cId="2832805122" sldId="582"/>
        </pc:sldMkLst>
        <pc:spChg chg="add mod">
          <ac:chgData name="Oliver Ulbrich" userId="598e2f35-d06c-42d4-a7c9-13701a60f7e1" providerId="ADAL" clId="{68053C52-9B5F-4712-BEEA-4FDAF0F9E33B}" dt="2023-02-15T09:47:33.330" v="23" actId="1076"/>
          <ac:spMkLst>
            <pc:docMk/>
            <pc:sldMk cId="2832805122" sldId="582"/>
            <ac:spMk id="11" creationId="{BFC7DF3A-C4FF-E0F6-EDC2-361E436A616B}"/>
          </ac:spMkLst>
        </pc:spChg>
        <pc:spChg chg="add mod">
          <ac:chgData name="Oliver Ulbrich" userId="598e2f35-d06c-42d4-a7c9-13701a60f7e1" providerId="ADAL" clId="{68053C52-9B5F-4712-BEEA-4FDAF0F9E33B}" dt="2023-02-15T09:49:32.147" v="55" actId="20577"/>
          <ac:spMkLst>
            <pc:docMk/>
            <pc:sldMk cId="2832805122" sldId="582"/>
            <ac:spMk id="20" creationId="{90D2918C-4CF3-A6B0-B5E7-06689812EAED}"/>
          </ac:spMkLst>
        </pc:spChg>
        <pc:spChg chg="add mod">
          <ac:chgData name="Oliver Ulbrich" userId="598e2f35-d06c-42d4-a7c9-13701a60f7e1" providerId="ADAL" clId="{68053C52-9B5F-4712-BEEA-4FDAF0F9E33B}" dt="2023-02-15T09:49:45.077" v="62" actId="20577"/>
          <ac:spMkLst>
            <pc:docMk/>
            <pc:sldMk cId="2832805122" sldId="582"/>
            <ac:spMk id="25" creationId="{B69ED42B-EFFF-F3B5-7046-C97D7F0F53AC}"/>
          </ac:spMkLst>
        </pc:spChg>
        <pc:spChg chg="add mod">
          <ac:chgData name="Oliver Ulbrich" userId="598e2f35-d06c-42d4-a7c9-13701a60f7e1" providerId="ADAL" clId="{68053C52-9B5F-4712-BEEA-4FDAF0F9E33B}" dt="2023-02-15T09:51:47.105" v="92" actId="20577"/>
          <ac:spMkLst>
            <pc:docMk/>
            <pc:sldMk cId="2832805122" sldId="582"/>
            <ac:spMk id="26" creationId="{F2FE82AC-601E-E224-C82A-7AA2311B6C34}"/>
          </ac:spMkLst>
        </pc:spChg>
        <pc:grpChg chg="add mod">
          <ac:chgData name="Oliver Ulbrich" userId="598e2f35-d06c-42d4-a7c9-13701a60f7e1" providerId="ADAL" clId="{68053C52-9B5F-4712-BEEA-4FDAF0F9E33B}" dt="2023-02-15T09:14:04.160" v="3" actId="1076"/>
          <ac:grpSpMkLst>
            <pc:docMk/>
            <pc:sldMk cId="2832805122" sldId="582"/>
            <ac:grpSpMk id="3" creationId="{5D177D1B-5960-3A8E-B32D-9024CD70C367}"/>
          </ac:grpSpMkLst>
        </pc:grpChg>
        <pc:grpChg chg="add mod">
          <ac:chgData name="Oliver Ulbrich" userId="598e2f35-d06c-42d4-a7c9-13701a60f7e1" providerId="ADAL" clId="{68053C52-9B5F-4712-BEEA-4FDAF0F9E33B}" dt="2022-10-20T12:23:53.334" v="1"/>
          <ac:grpSpMkLst>
            <pc:docMk/>
            <pc:sldMk cId="2832805122" sldId="582"/>
            <ac:grpSpMk id="3" creationId="{6BCA2CC1-849B-B9C4-1E71-79473FDBC60B}"/>
          </ac:grpSpMkLst>
        </pc:grpChg>
        <pc:grpChg chg="add mod">
          <ac:chgData name="Oliver Ulbrich" userId="598e2f35-d06c-42d4-a7c9-13701a60f7e1" providerId="ADAL" clId="{68053C52-9B5F-4712-BEEA-4FDAF0F9E33B}" dt="2023-02-15T09:48:40.281" v="33" actId="1076"/>
          <ac:grpSpMkLst>
            <pc:docMk/>
            <pc:sldMk cId="2832805122" sldId="582"/>
            <ac:grpSpMk id="7" creationId="{8AC212B3-7023-9169-3090-AFEF37636BFA}"/>
          </ac:grpSpMkLst>
        </pc:grpChg>
        <pc:grpChg chg="add mod">
          <ac:chgData name="Oliver Ulbrich" userId="598e2f35-d06c-42d4-a7c9-13701a60f7e1" providerId="ADAL" clId="{68053C52-9B5F-4712-BEEA-4FDAF0F9E33B}" dt="2023-02-15T09:48:15.198" v="30" actId="1076"/>
          <ac:grpSpMkLst>
            <pc:docMk/>
            <pc:sldMk cId="2832805122" sldId="582"/>
            <ac:grpSpMk id="12" creationId="{C8B55F57-C26A-2CBB-F129-1CDFAAD8D596}"/>
          </ac:grpSpMkLst>
        </pc:grpChg>
        <pc:grpChg chg="add del mod">
          <ac:chgData name="Oliver Ulbrich" userId="598e2f35-d06c-42d4-a7c9-13701a60f7e1" providerId="ADAL" clId="{68053C52-9B5F-4712-BEEA-4FDAF0F9E33B}" dt="2023-02-15T09:48:28.403" v="32"/>
          <ac:grpSpMkLst>
            <pc:docMk/>
            <pc:sldMk cId="2832805122" sldId="582"/>
            <ac:grpSpMk id="16" creationId="{BC9AE08F-2675-3470-58FA-032055392D87}"/>
          </ac:grpSpMkLst>
        </pc:grpChg>
        <pc:grpChg chg="add mod">
          <ac:chgData name="Oliver Ulbrich" userId="598e2f35-d06c-42d4-a7c9-13701a60f7e1" providerId="ADAL" clId="{68053C52-9B5F-4712-BEEA-4FDAF0F9E33B}" dt="2023-02-15T09:49:25.983" v="45" actId="1076"/>
          <ac:grpSpMkLst>
            <pc:docMk/>
            <pc:sldMk cId="2832805122" sldId="582"/>
            <ac:grpSpMk id="21" creationId="{E5617E48-6FBC-2FDD-D065-BC1DDDC6ABB0}"/>
          </ac:grpSpMkLst>
        </pc:grpChg>
        <pc:graphicFrameChg chg="mod">
          <ac:chgData name="Oliver Ulbrich" userId="598e2f35-d06c-42d4-a7c9-13701a60f7e1" providerId="ADAL" clId="{68053C52-9B5F-4712-BEEA-4FDAF0F9E33B}" dt="2022-10-20T12:23:53.334" v="1"/>
          <ac:graphicFrameMkLst>
            <pc:docMk/>
            <pc:sldMk cId="2832805122" sldId="582"/>
            <ac:graphicFrameMk id="4" creationId="{78D93DC7-20F1-6071-FF00-8D566A370ACB}"/>
          </ac:graphicFrameMkLst>
        </pc:graphicFrameChg>
        <pc:graphicFrameChg chg="mod">
          <ac:chgData name="Oliver Ulbrich" userId="598e2f35-d06c-42d4-a7c9-13701a60f7e1" providerId="ADAL" clId="{68053C52-9B5F-4712-BEEA-4FDAF0F9E33B}" dt="2023-02-15T09:13:58.906" v="2"/>
          <ac:graphicFrameMkLst>
            <pc:docMk/>
            <pc:sldMk cId="2832805122" sldId="582"/>
            <ac:graphicFrameMk id="4" creationId="{E7697D44-926A-F866-7849-3984B5144966}"/>
          </ac:graphicFrameMkLst>
        </pc:graphicFrameChg>
        <pc:graphicFrameChg chg="mod">
          <ac:chgData name="Oliver Ulbrich" userId="598e2f35-d06c-42d4-a7c9-13701a60f7e1" providerId="ADAL" clId="{68053C52-9B5F-4712-BEEA-4FDAF0F9E33B}" dt="2023-02-15T09:13:58.906" v="2"/>
          <ac:graphicFrameMkLst>
            <pc:docMk/>
            <pc:sldMk cId="2832805122" sldId="582"/>
            <ac:graphicFrameMk id="5" creationId="{0972EE6C-D722-1E93-2B32-BDAED200A493}"/>
          </ac:graphicFrameMkLst>
        </pc:graphicFrameChg>
        <pc:graphicFrameChg chg="mod">
          <ac:chgData name="Oliver Ulbrich" userId="598e2f35-d06c-42d4-a7c9-13701a60f7e1" providerId="ADAL" clId="{68053C52-9B5F-4712-BEEA-4FDAF0F9E33B}" dt="2022-10-20T12:23:53.334" v="1"/>
          <ac:graphicFrameMkLst>
            <pc:docMk/>
            <pc:sldMk cId="2832805122" sldId="582"/>
            <ac:graphicFrameMk id="5" creationId="{43457E74-F9F8-F20A-AE66-1EBDA50E48EC}"/>
          </ac:graphicFrameMkLst>
        </pc:graphicFrameChg>
        <pc:graphicFrameChg chg="mod">
          <ac:chgData name="Oliver Ulbrich" userId="598e2f35-d06c-42d4-a7c9-13701a60f7e1" providerId="ADAL" clId="{68053C52-9B5F-4712-BEEA-4FDAF0F9E33B}" dt="2022-10-20T12:23:53.334" v="1"/>
          <ac:graphicFrameMkLst>
            <pc:docMk/>
            <pc:sldMk cId="2832805122" sldId="582"/>
            <ac:graphicFrameMk id="6" creationId="{52D696E5-D4C1-88EE-89AB-77909693799A}"/>
          </ac:graphicFrameMkLst>
        </pc:graphicFrameChg>
        <pc:graphicFrameChg chg="mod">
          <ac:chgData name="Oliver Ulbrich" userId="598e2f35-d06c-42d4-a7c9-13701a60f7e1" providerId="ADAL" clId="{68053C52-9B5F-4712-BEEA-4FDAF0F9E33B}" dt="2023-02-15T09:13:58.906" v="2"/>
          <ac:graphicFrameMkLst>
            <pc:docMk/>
            <pc:sldMk cId="2832805122" sldId="582"/>
            <ac:graphicFrameMk id="6" creationId="{95C81313-E3B8-3960-573A-CE2957AB68DF}"/>
          </ac:graphicFrameMkLst>
        </pc:graphicFrameChg>
        <pc:graphicFrameChg chg="mod">
          <ac:chgData name="Oliver Ulbrich" userId="598e2f35-d06c-42d4-a7c9-13701a60f7e1" providerId="ADAL" clId="{68053C52-9B5F-4712-BEEA-4FDAF0F9E33B}" dt="2023-02-15T09:14:13.624" v="4"/>
          <ac:graphicFrameMkLst>
            <pc:docMk/>
            <pc:sldMk cId="2832805122" sldId="582"/>
            <ac:graphicFrameMk id="8" creationId="{091E776C-435C-FBBA-2D7B-EB1CDC2D4EAF}"/>
          </ac:graphicFrameMkLst>
        </pc:graphicFrameChg>
        <pc:graphicFrameChg chg="mod">
          <ac:chgData name="Oliver Ulbrich" userId="598e2f35-d06c-42d4-a7c9-13701a60f7e1" providerId="ADAL" clId="{68053C52-9B5F-4712-BEEA-4FDAF0F9E33B}" dt="2023-02-15T09:14:13.624" v="4"/>
          <ac:graphicFrameMkLst>
            <pc:docMk/>
            <pc:sldMk cId="2832805122" sldId="582"/>
            <ac:graphicFrameMk id="9" creationId="{CC8A0D85-9650-B9B7-00C1-FBCEA9D21229}"/>
          </ac:graphicFrameMkLst>
        </pc:graphicFrameChg>
        <pc:graphicFrameChg chg="mod">
          <ac:chgData name="Oliver Ulbrich" userId="598e2f35-d06c-42d4-a7c9-13701a60f7e1" providerId="ADAL" clId="{68053C52-9B5F-4712-BEEA-4FDAF0F9E33B}" dt="2023-02-15T09:14:13.624" v="4"/>
          <ac:graphicFrameMkLst>
            <pc:docMk/>
            <pc:sldMk cId="2832805122" sldId="582"/>
            <ac:graphicFrameMk id="10" creationId="{021158D8-CFEF-9417-989B-4B7A8611B342}"/>
          </ac:graphicFrameMkLst>
        </pc:graphicFrameChg>
        <pc:graphicFrameChg chg="mod">
          <ac:chgData name="Oliver Ulbrich" userId="598e2f35-d06c-42d4-a7c9-13701a60f7e1" providerId="ADAL" clId="{68053C52-9B5F-4712-BEEA-4FDAF0F9E33B}" dt="2023-02-15T09:48:10.037" v="29"/>
          <ac:graphicFrameMkLst>
            <pc:docMk/>
            <pc:sldMk cId="2832805122" sldId="582"/>
            <ac:graphicFrameMk id="13" creationId="{781FAFC4-7B96-7810-8711-0A0029CD7409}"/>
          </ac:graphicFrameMkLst>
        </pc:graphicFrameChg>
        <pc:graphicFrameChg chg="mod">
          <ac:chgData name="Oliver Ulbrich" userId="598e2f35-d06c-42d4-a7c9-13701a60f7e1" providerId="ADAL" clId="{68053C52-9B5F-4712-BEEA-4FDAF0F9E33B}" dt="2023-02-15T09:48:10.037" v="29"/>
          <ac:graphicFrameMkLst>
            <pc:docMk/>
            <pc:sldMk cId="2832805122" sldId="582"/>
            <ac:graphicFrameMk id="14" creationId="{4D1A88BB-ECA7-5200-B182-4AE461A4E56D}"/>
          </ac:graphicFrameMkLst>
        </pc:graphicFrameChg>
        <pc:graphicFrameChg chg="mod">
          <ac:chgData name="Oliver Ulbrich" userId="598e2f35-d06c-42d4-a7c9-13701a60f7e1" providerId="ADAL" clId="{68053C52-9B5F-4712-BEEA-4FDAF0F9E33B}" dt="2023-02-15T09:48:10.037" v="29"/>
          <ac:graphicFrameMkLst>
            <pc:docMk/>
            <pc:sldMk cId="2832805122" sldId="582"/>
            <ac:graphicFrameMk id="15" creationId="{0479D273-FCA1-7BB7-AEF9-C140F00D785D}"/>
          </ac:graphicFrameMkLst>
        </pc:graphicFrameChg>
        <pc:graphicFrameChg chg="mod">
          <ac:chgData name="Oliver Ulbrich" userId="598e2f35-d06c-42d4-a7c9-13701a60f7e1" providerId="ADAL" clId="{68053C52-9B5F-4712-BEEA-4FDAF0F9E33B}" dt="2023-02-15T09:48:25.639" v="31"/>
          <ac:graphicFrameMkLst>
            <pc:docMk/>
            <pc:sldMk cId="2832805122" sldId="582"/>
            <ac:graphicFrameMk id="17" creationId="{1C12E6E5-B591-832A-E338-7D3054905154}"/>
          </ac:graphicFrameMkLst>
        </pc:graphicFrameChg>
        <pc:graphicFrameChg chg="mod">
          <ac:chgData name="Oliver Ulbrich" userId="598e2f35-d06c-42d4-a7c9-13701a60f7e1" providerId="ADAL" clId="{68053C52-9B5F-4712-BEEA-4FDAF0F9E33B}" dt="2023-02-15T09:48:25.639" v="31"/>
          <ac:graphicFrameMkLst>
            <pc:docMk/>
            <pc:sldMk cId="2832805122" sldId="582"/>
            <ac:graphicFrameMk id="18" creationId="{5ED2B52B-3C61-D5D1-26F3-18CFD64A01D2}"/>
          </ac:graphicFrameMkLst>
        </pc:graphicFrameChg>
        <pc:graphicFrameChg chg="mod">
          <ac:chgData name="Oliver Ulbrich" userId="598e2f35-d06c-42d4-a7c9-13701a60f7e1" providerId="ADAL" clId="{68053C52-9B5F-4712-BEEA-4FDAF0F9E33B}" dt="2023-02-15T09:48:25.639" v="31"/>
          <ac:graphicFrameMkLst>
            <pc:docMk/>
            <pc:sldMk cId="2832805122" sldId="582"/>
            <ac:graphicFrameMk id="19" creationId="{EFDB6EF6-F992-198D-F3E6-4EAFBEE70AED}"/>
          </ac:graphicFrameMkLst>
        </pc:graphicFrameChg>
        <pc:graphicFrameChg chg="mod">
          <ac:chgData name="Oliver Ulbrich" userId="598e2f35-d06c-42d4-a7c9-13701a60f7e1" providerId="ADAL" clId="{68053C52-9B5F-4712-BEEA-4FDAF0F9E33B}" dt="2023-02-15T09:49:23.380" v="44"/>
          <ac:graphicFrameMkLst>
            <pc:docMk/>
            <pc:sldMk cId="2832805122" sldId="582"/>
            <ac:graphicFrameMk id="22" creationId="{7859FBED-3AE5-A4EB-C72F-556A63E1838F}"/>
          </ac:graphicFrameMkLst>
        </pc:graphicFrameChg>
        <pc:graphicFrameChg chg="mod">
          <ac:chgData name="Oliver Ulbrich" userId="598e2f35-d06c-42d4-a7c9-13701a60f7e1" providerId="ADAL" clId="{68053C52-9B5F-4712-BEEA-4FDAF0F9E33B}" dt="2023-02-15T09:49:23.380" v="44"/>
          <ac:graphicFrameMkLst>
            <pc:docMk/>
            <pc:sldMk cId="2832805122" sldId="582"/>
            <ac:graphicFrameMk id="23" creationId="{7B23F969-7DEB-5DE6-7719-0213EF70DCC5}"/>
          </ac:graphicFrameMkLst>
        </pc:graphicFrameChg>
        <pc:graphicFrameChg chg="mod">
          <ac:chgData name="Oliver Ulbrich" userId="598e2f35-d06c-42d4-a7c9-13701a60f7e1" providerId="ADAL" clId="{68053C52-9B5F-4712-BEEA-4FDAF0F9E33B}" dt="2023-02-15T09:49:23.380" v="44"/>
          <ac:graphicFrameMkLst>
            <pc:docMk/>
            <pc:sldMk cId="2832805122" sldId="582"/>
            <ac:graphicFrameMk id="24" creationId="{412F8D37-C2EA-9B31-3587-567A617BD037}"/>
          </ac:graphicFrameMkLst>
        </pc:graphicFrameChg>
      </pc:sldChg>
      <pc:sldChg chg="new">
        <pc:chgData name="Oliver Ulbrich" userId="598e2f35-d06c-42d4-a7c9-13701a60f7e1" providerId="ADAL" clId="{68053C52-9B5F-4712-BEEA-4FDAF0F9E33B}" dt="2022-07-04T08:41:47.343" v="0" actId="680"/>
        <pc:sldMkLst>
          <pc:docMk/>
          <pc:sldMk cId="698239716" sldId="585"/>
        </pc:sldMkLst>
      </pc:sldChg>
      <pc:sldChg chg="addSp delSp modSp mod ord">
        <pc:chgData name="Oliver Ulbrich" userId="598e2f35-d06c-42d4-a7c9-13701a60f7e1" providerId="ADAL" clId="{68053C52-9B5F-4712-BEEA-4FDAF0F9E33B}" dt="2023-03-15T16:55:49.717" v="127" actId="478"/>
        <pc:sldMkLst>
          <pc:docMk/>
          <pc:sldMk cId="4114035231" sldId="585"/>
        </pc:sldMkLst>
        <pc:spChg chg="mod">
          <ac:chgData name="Oliver Ulbrich" userId="598e2f35-d06c-42d4-a7c9-13701a60f7e1" providerId="ADAL" clId="{68053C52-9B5F-4712-BEEA-4FDAF0F9E33B}" dt="2023-02-15T09:44:51.331" v="8"/>
          <ac:spMkLst>
            <pc:docMk/>
            <pc:sldMk cId="4114035231" sldId="585"/>
            <ac:spMk id="4" creationId="{0DD107C0-A235-733C-793E-518122E23518}"/>
          </ac:spMkLst>
        </pc:spChg>
        <pc:spChg chg="mod">
          <ac:chgData name="Oliver Ulbrich" userId="598e2f35-d06c-42d4-a7c9-13701a60f7e1" providerId="ADAL" clId="{68053C52-9B5F-4712-BEEA-4FDAF0F9E33B}" dt="2023-02-15T09:44:51.331" v="8"/>
          <ac:spMkLst>
            <pc:docMk/>
            <pc:sldMk cId="4114035231" sldId="585"/>
            <ac:spMk id="5" creationId="{62F46CC6-8049-62BC-BD62-95CB3ABA6B9C}"/>
          </ac:spMkLst>
        </pc:spChg>
        <pc:spChg chg="mod">
          <ac:chgData name="Oliver Ulbrich" userId="598e2f35-d06c-42d4-a7c9-13701a60f7e1" providerId="ADAL" clId="{68053C52-9B5F-4712-BEEA-4FDAF0F9E33B}" dt="2023-02-15T09:44:51.331" v="8"/>
          <ac:spMkLst>
            <pc:docMk/>
            <pc:sldMk cId="4114035231" sldId="585"/>
            <ac:spMk id="6" creationId="{6BEFAF8A-DEA0-B99B-B678-742837C8C441}"/>
          </ac:spMkLst>
        </pc:spChg>
        <pc:spChg chg="mod">
          <ac:chgData name="Oliver Ulbrich" userId="598e2f35-d06c-42d4-a7c9-13701a60f7e1" providerId="ADAL" clId="{68053C52-9B5F-4712-BEEA-4FDAF0F9E33B}" dt="2023-02-15T09:44:51.331" v="8"/>
          <ac:spMkLst>
            <pc:docMk/>
            <pc:sldMk cId="4114035231" sldId="585"/>
            <ac:spMk id="7" creationId="{1D6A00D8-061B-F76B-80D3-195DE4F682EB}"/>
          </ac:spMkLst>
        </pc:spChg>
        <pc:spChg chg="mod">
          <ac:chgData name="Oliver Ulbrich" userId="598e2f35-d06c-42d4-a7c9-13701a60f7e1" providerId="ADAL" clId="{68053C52-9B5F-4712-BEEA-4FDAF0F9E33B}" dt="2023-02-15T09:44:53.338" v="9"/>
          <ac:spMkLst>
            <pc:docMk/>
            <pc:sldMk cId="4114035231" sldId="585"/>
            <ac:spMk id="9" creationId="{03D8A61F-C920-15E8-4C80-CA9FD1F1793A}"/>
          </ac:spMkLst>
        </pc:spChg>
        <pc:spChg chg="mod">
          <ac:chgData name="Oliver Ulbrich" userId="598e2f35-d06c-42d4-a7c9-13701a60f7e1" providerId="ADAL" clId="{68053C52-9B5F-4712-BEEA-4FDAF0F9E33B}" dt="2023-02-15T09:44:53.338" v="9"/>
          <ac:spMkLst>
            <pc:docMk/>
            <pc:sldMk cId="4114035231" sldId="585"/>
            <ac:spMk id="10" creationId="{C117A731-C1F4-516E-A7CE-F12DCC8B99D4}"/>
          </ac:spMkLst>
        </pc:spChg>
        <pc:spChg chg="mod">
          <ac:chgData name="Oliver Ulbrich" userId="598e2f35-d06c-42d4-a7c9-13701a60f7e1" providerId="ADAL" clId="{68053C52-9B5F-4712-BEEA-4FDAF0F9E33B}" dt="2023-02-15T09:44:53.338" v="9"/>
          <ac:spMkLst>
            <pc:docMk/>
            <pc:sldMk cId="4114035231" sldId="585"/>
            <ac:spMk id="11" creationId="{B4F6D0DC-421E-4B0E-7C94-CFDC4DAD3863}"/>
          </ac:spMkLst>
        </pc:spChg>
        <pc:spChg chg="mod">
          <ac:chgData name="Oliver Ulbrich" userId="598e2f35-d06c-42d4-a7c9-13701a60f7e1" providerId="ADAL" clId="{68053C52-9B5F-4712-BEEA-4FDAF0F9E33B}" dt="2023-02-15T09:44:53.338" v="9"/>
          <ac:spMkLst>
            <pc:docMk/>
            <pc:sldMk cId="4114035231" sldId="585"/>
            <ac:spMk id="12" creationId="{1BC17935-A088-9E02-9367-2822ECF098BC}"/>
          </ac:spMkLst>
        </pc:spChg>
        <pc:spChg chg="mod">
          <ac:chgData name="Oliver Ulbrich" userId="598e2f35-d06c-42d4-a7c9-13701a60f7e1" providerId="ADAL" clId="{68053C52-9B5F-4712-BEEA-4FDAF0F9E33B}" dt="2023-02-15T09:44:57.869" v="11"/>
          <ac:spMkLst>
            <pc:docMk/>
            <pc:sldMk cId="4114035231" sldId="585"/>
            <ac:spMk id="14" creationId="{FE94B208-4AC1-4C8A-CCC0-9E687031E781}"/>
          </ac:spMkLst>
        </pc:spChg>
        <pc:spChg chg="mod">
          <ac:chgData name="Oliver Ulbrich" userId="598e2f35-d06c-42d4-a7c9-13701a60f7e1" providerId="ADAL" clId="{68053C52-9B5F-4712-BEEA-4FDAF0F9E33B}" dt="2023-02-15T09:44:57.869" v="11"/>
          <ac:spMkLst>
            <pc:docMk/>
            <pc:sldMk cId="4114035231" sldId="585"/>
            <ac:spMk id="15" creationId="{77B1931F-E690-504B-E254-6396D2FFEDE8}"/>
          </ac:spMkLst>
        </pc:spChg>
        <pc:spChg chg="mod">
          <ac:chgData name="Oliver Ulbrich" userId="598e2f35-d06c-42d4-a7c9-13701a60f7e1" providerId="ADAL" clId="{68053C52-9B5F-4712-BEEA-4FDAF0F9E33B}" dt="2023-02-15T09:44:57.869" v="11"/>
          <ac:spMkLst>
            <pc:docMk/>
            <pc:sldMk cId="4114035231" sldId="585"/>
            <ac:spMk id="16" creationId="{775D7613-4EAD-ECAC-C4E0-51CFD4C77F8B}"/>
          </ac:spMkLst>
        </pc:spChg>
        <pc:spChg chg="mod">
          <ac:chgData name="Oliver Ulbrich" userId="598e2f35-d06c-42d4-a7c9-13701a60f7e1" providerId="ADAL" clId="{68053C52-9B5F-4712-BEEA-4FDAF0F9E33B}" dt="2023-02-15T09:44:57.869" v="11"/>
          <ac:spMkLst>
            <pc:docMk/>
            <pc:sldMk cId="4114035231" sldId="585"/>
            <ac:spMk id="17" creationId="{7DF1E353-5387-1DB7-73A1-16B6BBA1E34B}"/>
          </ac:spMkLst>
        </pc:spChg>
        <pc:spChg chg="mod">
          <ac:chgData name="Oliver Ulbrich" userId="598e2f35-d06c-42d4-a7c9-13701a60f7e1" providerId="ADAL" clId="{68053C52-9B5F-4712-BEEA-4FDAF0F9E33B}" dt="2023-03-15T16:34:45.718" v="112" actId="20577"/>
          <ac:spMkLst>
            <pc:docMk/>
            <pc:sldMk cId="4114035231" sldId="585"/>
            <ac:spMk id="19" creationId="{1C3C9424-C85B-3F8B-FE66-A8F8493D23CE}"/>
          </ac:spMkLst>
        </pc:spChg>
        <pc:spChg chg="mod">
          <ac:chgData name="Oliver Ulbrich" userId="598e2f35-d06c-42d4-a7c9-13701a60f7e1" providerId="ADAL" clId="{68053C52-9B5F-4712-BEEA-4FDAF0F9E33B}" dt="2023-03-15T16:34:41.581" v="105"/>
          <ac:spMkLst>
            <pc:docMk/>
            <pc:sldMk cId="4114035231" sldId="585"/>
            <ac:spMk id="20" creationId="{69BE4B95-578D-B1C9-4241-4D36C58BC946}"/>
          </ac:spMkLst>
        </pc:spChg>
        <pc:spChg chg="mod">
          <ac:chgData name="Oliver Ulbrich" userId="598e2f35-d06c-42d4-a7c9-13701a60f7e1" providerId="ADAL" clId="{68053C52-9B5F-4712-BEEA-4FDAF0F9E33B}" dt="2023-03-15T16:34:41.581" v="105"/>
          <ac:spMkLst>
            <pc:docMk/>
            <pc:sldMk cId="4114035231" sldId="585"/>
            <ac:spMk id="21" creationId="{4E71C321-5497-3D73-460D-8C4524F4C31F}"/>
          </ac:spMkLst>
        </pc:spChg>
        <pc:spChg chg="mod">
          <ac:chgData name="Oliver Ulbrich" userId="598e2f35-d06c-42d4-a7c9-13701a60f7e1" providerId="ADAL" clId="{68053C52-9B5F-4712-BEEA-4FDAF0F9E33B}" dt="2023-03-15T16:34:41.581" v="105"/>
          <ac:spMkLst>
            <pc:docMk/>
            <pc:sldMk cId="4114035231" sldId="585"/>
            <ac:spMk id="22" creationId="{77D13F63-5366-51FB-F6D3-EBC0C84E5306}"/>
          </ac:spMkLst>
        </pc:spChg>
        <pc:spChg chg="mod">
          <ac:chgData name="Oliver Ulbrich" userId="598e2f35-d06c-42d4-a7c9-13701a60f7e1" providerId="ADAL" clId="{68053C52-9B5F-4712-BEEA-4FDAF0F9E33B}" dt="2023-03-15T16:43:23.852" v="121" actId="20577"/>
          <ac:spMkLst>
            <pc:docMk/>
            <pc:sldMk cId="4114035231" sldId="585"/>
            <ac:spMk id="24" creationId="{903DEF53-5C71-F41B-9365-1F0A9D3CB9A1}"/>
          </ac:spMkLst>
        </pc:spChg>
        <pc:spChg chg="mod">
          <ac:chgData name="Oliver Ulbrich" userId="598e2f35-d06c-42d4-a7c9-13701a60f7e1" providerId="ADAL" clId="{68053C52-9B5F-4712-BEEA-4FDAF0F9E33B}" dt="2023-03-15T16:43:20.362" v="115"/>
          <ac:spMkLst>
            <pc:docMk/>
            <pc:sldMk cId="4114035231" sldId="585"/>
            <ac:spMk id="25" creationId="{1A66617B-3895-31F2-BA1A-B6E3990A9170}"/>
          </ac:spMkLst>
        </pc:spChg>
        <pc:spChg chg="mod">
          <ac:chgData name="Oliver Ulbrich" userId="598e2f35-d06c-42d4-a7c9-13701a60f7e1" providerId="ADAL" clId="{68053C52-9B5F-4712-BEEA-4FDAF0F9E33B}" dt="2023-03-15T16:43:20.362" v="115"/>
          <ac:spMkLst>
            <pc:docMk/>
            <pc:sldMk cId="4114035231" sldId="585"/>
            <ac:spMk id="26" creationId="{9BC1AD8A-5F03-B7E0-266D-2E32F07AED4B}"/>
          </ac:spMkLst>
        </pc:spChg>
        <pc:spChg chg="mod">
          <ac:chgData name="Oliver Ulbrich" userId="598e2f35-d06c-42d4-a7c9-13701a60f7e1" providerId="ADAL" clId="{68053C52-9B5F-4712-BEEA-4FDAF0F9E33B}" dt="2023-03-15T16:43:20.362" v="115"/>
          <ac:spMkLst>
            <pc:docMk/>
            <pc:sldMk cId="4114035231" sldId="585"/>
            <ac:spMk id="27" creationId="{FAD49A32-62F4-D049-8183-9690A9AF5265}"/>
          </ac:spMkLst>
        </pc:spChg>
        <pc:spChg chg="mod">
          <ac:chgData name="Oliver Ulbrich" userId="598e2f35-d06c-42d4-a7c9-13701a60f7e1" providerId="ADAL" clId="{68053C52-9B5F-4712-BEEA-4FDAF0F9E33B}" dt="2023-03-15T16:44:02.162" v="122"/>
          <ac:spMkLst>
            <pc:docMk/>
            <pc:sldMk cId="4114035231" sldId="585"/>
            <ac:spMk id="29" creationId="{CD0312DE-CA5C-AA9A-8AFE-DAF48B353FA9}"/>
          </ac:spMkLst>
        </pc:spChg>
        <pc:spChg chg="mod">
          <ac:chgData name="Oliver Ulbrich" userId="598e2f35-d06c-42d4-a7c9-13701a60f7e1" providerId="ADAL" clId="{68053C52-9B5F-4712-BEEA-4FDAF0F9E33B}" dt="2023-03-15T16:44:02.162" v="122"/>
          <ac:spMkLst>
            <pc:docMk/>
            <pc:sldMk cId="4114035231" sldId="585"/>
            <ac:spMk id="30" creationId="{7325E530-4BC8-5D12-D29B-8138EB3CDD07}"/>
          </ac:spMkLst>
        </pc:spChg>
        <pc:spChg chg="mod">
          <ac:chgData name="Oliver Ulbrich" userId="598e2f35-d06c-42d4-a7c9-13701a60f7e1" providerId="ADAL" clId="{68053C52-9B5F-4712-BEEA-4FDAF0F9E33B}" dt="2023-03-15T16:44:02.162" v="122"/>
          <ac:spMkLst>
            <pc:docMk/>
            <pc:sldMk cId="4114035231" sldId="585"/>
            <ac:spMk id="31" creationId="{57204B49-6233-AD28-D099-D72EC1C457BD}"/>
          </ac:spMkLst>
        </pc:spChg>
        <pc:spChg chg="mod">
          <ac:chgData name="Oliver Ulbrich" userId="598e2f35-d06c-42d4-a7c9-13701a60f7e1" providerId="ADAL" clId="{68053C52-9B5F-4712-BEEA-4FDAF0F9E33B}" dt="2023-03-15T16:44:02.162" v="122"/>
          <ac:spMkLst>
            <pc:docMk/>
            <pc:sldMk cId="4114035231" sldId="585"/>
            <ac:spMk id="32" creationId="{06C46BE5-ED27-C4B1-10A5-39563587A2D8}"/>
          </ac:spMkLst>
        </pc:spChg>
        <pc:spChg chg="mod">
          <ac:chgData name="Oliver Ulbrich" userId="598e2f35-d06c-42d4-a7c9-13701a60f7e1" providerId="ADAL" clId="{68053C52-9B5F-4712-BEEA-4FDAF0F9E33B}" dt="2023-03-15T16:44:08.752" v="124"/>
          <ac:spMkLst>
            <pc:docMk/>
            <pc:sldMk cId="4114035231" sldId="585"/>
            <ac:spMk id="34" creationId="{4A446200-B99D-6C1E-0E58-547BD7CBF46D}"/>
          </ac:spMkLst>
        </pc:spChg>
        <pc:spChg chg="mod">
          <ac:chgData name="Oliver Ulbrich" userId="598e2f35-d06c-42d4-a7c9-13701a60f7e1" providerId="ADAL" clId="{68053C52-9B5F-4712-BEEA-4FDAF0F9E33B}" dt="2023-03-15T16:44:08.752" v="124"/>
          <ac:spMkLst>
            <pc:docMk/>
            <pc:sldMk cId="4114035231" sldId="585"/>
            <ac:spMk id="35" creationId="{70EA64CA-FB1A-A2C4-AF9B-CF130687D6F2}"/>
          </ac:spMkLst>
        </pc:spChg>
        <pc:spChg chg="mod">
          <ac:chgData name="Oliver Ulbrich" userId="598e2f35-d06c-42d4-a7c9-13701a60f7e1" providerId="ADAL" clId="{68053C52-9B5F-4712-BEEA-4FDAF0F9E33B}" dt="2023-03-15T16:44:08.752" v="124"/>
          <ac:spMkLst>
            <pc:docMk/>
            <pc:sldMk cId="4114035231" sldId="585"/>
            <ac:spMk id="36" creationId="{88BBBBBD-B41E-BB4A-5B67-B26D462FC2FA}"/>
          </ac:spMkLst>
        </pc:spChg>
        <pc:spChg chg="mod">
          <ac:chgData name="Oliver Ulbrich" userId="598e2f35-d06c-42d4-a7c9-13701a60f7e1" providerId="ADAL" clId="{68053C52-9B5F-4712-BEEA-4FDAF0F9E33B}" dt="2023-03-15T16:44:08.752" v="124"/>
          <ac:spMkLst>
            <pc:docMk/>
            <pc:sldMk cId="4114035231" sldId="585"/>
            <ac:spMk id="37" creationId="{2084015D-9E40-849D-D74C-14D43E1CD541}"/>
          </ac:spMkLst>
        </pc:spChg>
        <pc:grpChg chg="add del mod">
          <ac:chgData name="Oliver Ulbrich" userId="598e2f35-d06c-42d4-a7c9-13701a60f7e1" providerId="ADAL" clId="{68053C52-9B5F-4712-BEEA-4FDAF0F9E33B}" dt="2023-03-15T16:33:53.164" v="101" actId="478"/>
          <ac:grpSpMkLst>
            <pc:docMk/>
            <pc:sldMk cId="4114035231" sldId="585"/>
            <ac:grpSpMk id="3" creationId="{7582326A-A9E5-CFE2-6CC2-62614E8AACD6}"/>
          </ac:grpSpMkLst>
        </pc:grpChg>
        <pc:grpChg chg="add del mod">
          <ac:chgData name="Oliver Ulbrich" userId="598e2f35-d06c-42d4-a7c9-13701a60f7e1" providerId="ADAL" clId="{68053C52-9B5F-4712-BEEA-4FDAF0F9E33B}" dt="2023-03-15T16:33:51.455" v="100" actId="478"/>
          <ac:grpSpMkLst>
            <pc:docMk/>
            <pc:sldMk cId="4114035231" sldId="585"/>
            <ac:grpSpMk id="8" creationId="{3A35B0BD-2467-BBE7-F11A-A1688B450A04}"/>
          </ac:grpSpMkLst>
        </pc:grpChg>
        <pc:grpChg chg="add del mod">
          <ac:chgData name="Oliver Ulbrich" userId="598e2f35-d06c-42d4-a7c9-13701a60f7e1" providerId="ADAL" clId="{68053C52-9B5F-4712-BEEA-4FDAF0F9E33B}" dt="2023-03-15T16:33:51.455" v="100" actId="478"/>
          <ac:grpSpMkLst>
            <pc:docMk/>
            <pc:sldMk cId="4114035231" sldId="585"/>
            <ac:grpSpMk id="13" creationId="{E5641A69-B28A-E036-B702-96D07B324317}"/>
          </ac:grpSpMkLst>
        </pc:grpChg>
        <pc:grpChg chg="add del mod">
          <ac:chgData name="Oliver Ulbrich" userId="598e2f35-d06c-42d4-a7c9-13701a60f7e1" providerId="ADAL" clId="{68053C52-9B5F-4712-BEEA-4FDAF0F9E33B}" dt="2023-03-15T16:35:06.643" v="114" actId="478"/>
          <ac:grpSpMkLst>
            <pc:docMk/>
            <pc:sldMk cId="4114035231" sldId="585"/>
            <ac:grpSpMk id="18" creationId="{48208937-AC64-28F6-D9EC-699B3257FA6C}"/>
          </ac:grpSpMkLst>
        </pc:grpChg>
        <pc:grpChg chg="add del mod">
          <ac:chgData name="Oliver Ulbrich" userId="598e2f35-d06c-42d4-a7c9-13701a60f7e1" providerId="ADAL" clId="{68053C52-9B5F-4712-BEEA-4FDAF0F9E33B}" dt="2023-03-15T16:55:49.717" v="127" actId="478"/>
          <ac:grpSpMkLst>
            <pc:docMk/>
            <pc:sldMk cId="4114035231" sldId="585"/>
            <ac:grpSpMk id="23" creationId="{87A6EE32-FE21-A76C-7838-440F58279E3C}"/>
          </ac:grpSpMkLst>
        </pc:grpChg>
        <pc:grpChg chg="add del mod">
          <ac:chgData name="Oliver Ulbrich" userId="598e2f35-d06c-42d4-a7c9-13701a60f7e1" providerId="ADAL" clId="{68053C52-9B5F-4712-BEEA-4FDAF0F9E33B}" dt="2023-03-15T16:55:49.717" v="127" actId="478"/>
          <ac:grpSpMkLst>
            <pc:docMk/>
            <pc:sldMk cId="4114035231" sldId="585"/>
            <ac:grpSpMk id="28" creationId="{ED0E4275-F6E3-8850-5AE0-51FB6DA802F4}"/>
          </ac:grpSpMkLst>
        </pc:grpChg>
        <pc:grpChg chg="add del mod">
          <ac:chgData name="Oliver Ulbrich" userId="598e2f35-d06c-42d4-a7c9-13701a60f7e1" providerId="ADAL" clId="{68053C52-9B5F-4712-BEEA-4FDAF0F9E33B}" dt="2023-03-15T16:55:49.717" v="127" actId="478"/>
          <ac:grpSpMkLst>
            <pc:docMk/>
            <pc:sldMk cId="4114035231" sldId="585"/>
            <ac:grpSpMk id="33" creationId="{68667A7E-0362-882D-058E-FDB24943F73C}"/>
          </ac:grpSpMkLst>
        </pc:grpChg>
      </pc:sldChg>
      <pc:sldChg chg="new">
        <pc:chgData name="Oliver Ulbrich" userId="598e2f35-d06c-42d4-a7c9-13701a60f7e1" providerId="ADAL" clId="{68053C52-9B5F-4712-BEEA-4FDAF0F9E33B}" dt="2023-03-15T16:34:13.998" v="102" actId="680"/>
        <pc:sldMkLst>
          <pc:docMk/>
          <pc:sldMk cId="470708590" sldId="586"/>
        </pc:sldMkLst>
      </pc:sldChg>
      <pc:sldChg chg="addSp modSp new del mod">
        <pc:chgData name="Oliver Ulbrich" userId="598e2f35-d06c-42d4-a7c9-13701a60f7e1" providerId="ADAL" clId="{68053C52-9B5F-4712-BEEA-4FDAF0F9E33B}" dt="2023-02-23T10:41:58.434" v="99" actId="47"/>
        <pc:sldMkLst>
          <pc:docMk/>
          <pc:sldMk cId="1919556749" sldId="586"/>
        </pc:sldMkLst>
        <pc:grpChg chg="add mod">
          <ac:chgData name="Oliver Ulbrich" userId="598e2f35-d06c-42d4-a7c9-13701a60f7e1" providerId="ADAL" clId="{68053C52-9B5F-4712-BEEA-4FDAF0F9E33B}" dt="2023-02-15T10:01:02.616" v="95" actId="1076"/>
          <ac:grpSpMkLst>
            <pc:docMk/>
            <pc:sldMk cId="1919556749" sldId="586"/>
            <ac:grpSpMk id="3" creationId="{FB0F6B1F-2BEE-4F3B-B9D8-C0126CCD4453}"/>
          </ac:grpSpMkLst>
        </pc:grpChg>
        <pc:graphicFrameChg chg="mod">
          <ac:chgData name="Oliver Ulbrich" userId="598e2f35-d06c-42d4-a7c9-13701a60f7e1" providerId="ADAL" clId="{68053C52-9B5F-4712-BEEA-4FDAF0F9E33B}" dt="2023-02-15T10:00:57.142" v="94"/>
          <ac:graphicFrameMkLst>
            <pc:docMk/>
            <pc:sldMk cId="1919556749" sldId="586"/>
            <ac:graphicFrameMk id="4" creationId="{D4328C2E-E64A-6846-20B6-61B92E466199}"/>
          </ac:graphicFrameMkLst>
        </pc:graphicFrameChg>
        <pc:graphicFrameChg chg="mod">
          <ac:chgData name="Oliver Ulbrich" userId="598e2f35-d06c-42d4-a7c9-13701a60f7e1" providerId="ADAL" clId="{68053C52-9B5F-4712-BEEA-4FDAF0F9E33B}" dt="2023-02-15T10:00:57.142" v="94"/>
          <ac:graphicFrameMkLst>
            <pc:docMk/>
            <pc:sldMk cId="1919556749" sldId="586"/>
            <ac:graphicFrameMk id="5" creationId="{9CAF808D-923A-D8E2-E201-D882C5801B91}"/>
          </ac:graphicFrameMkLst>
        </pc:graphicFrameChg>
        <pc:graphicFrameChg chg="mod">
          <ac:chgData name="Oliver Ulbrich" userId="598e2f35-d06c-42d4-a7c9-13701a60f7e1" providerId="ADAL" clId="{68053C52-9B5F-4712-BEEA-4FDAF0F9E33B}" dt="2023-02-15T10:00:57.142" v="94"/>
          <ac:graphicFrameMkLst>
            <pc:docMk/>
            <pc:sldMk cId="1919556749" sldId="586"/>
            <ac:graphicFrameMk id="6" creationId="{638FFF0D-9A5A-4802-2BCF-BA6A62681511}"/>
          </ac:graphicFrameMkLst>
        </pc:graphicFrameChg>
      </pc:sldChg>
      <pc:sldChg chg="add del">
        <pc:chgData name="Oliver Ulbrich" userId="598e2f35-d06c-42d4-a7c9-13701a60f7e1" providerId="ADAL" clId="{68053C52-9B5F-4712-BEEA-4FDAF0F9E33B}" dt="2023-03-15T16:34:30.978" v="104" actId="47"/>
        <pc:sldMkLst>
          <pc:docMk/>
          <pc:sldMk cId="827980122" sldId="587"/>
        </pc:sldMkLst>
      </pc:sldChg>
    </pc:docChg>
  </pc:docChgLst>
  <pc:docChgLst>
    <pc:chgData name="Oliver Ulbrich" userId="598e2f35-d06c-42d4-a7c9-13701a60f7e1" providerId="ADAL" clId="{124F2304-0567-44AD-9347-4406A8C5C587}"/>
    <pc:docChg chg="undo redo custSel addSld delSld modSld sldOrd">
      <pc:chgData name="Oliver Ulbrich" userId="598e2f35-d06c-42d4-a7c9-13701a60f7e1" providerId="ADAL" clId="{124F2304-0567-44AD-9347-4406A8C5C587}" dt="2022-05-05T08:08:09.653" v="1128" actId="20577"/>
      <pc:docMkLst>
        <pc:docMk/>
      </pc:docMkLst>
      <pc:sldChg chg="addSp modSp">
        <pc:chgData name="Oliver Ulbrich" userId="598e2f35-d06c-42d4-a7c9-13701a60f7e1" providerId="ADAL" clId="{124F2304-0567-44AD-9347-4406A8C5C587}" dt="2022-04-12T10:37:12.157" v="2"/>
        <pc:sldMkLst>
          <pc:docMk/>
          <pc:sldMk cId="2115840139" sldId="570"/>
        </pc:sldMkLst>
        <pc:picChg chg="add mod">
          <ac:chgData name="Oliver Ulbrich" userId="598e2f35-d06c-42d4-a7c9-13701a60f7e1" providerId="ADAL" clId="{124F2304-0567-44AD-9347-4406A8C5C587}" dt="2022-04-12T10:37:12.157" v="2"/>
          <ac:picMkLst>
            <pc:docMk/>
            <pc:sldMk cId="2115840139" sldId="570"/>
            <ac:picMk id="25" creationId="{47BCDF72-F641-414D-B24F-2A0A829FB2E3}"/>
          </ac:picMkLst>
        </pc:picChg>
        <pc:picChg chg="add mod">
          <ac:chgData name="Oliver Ulbrich" userId="598e2f35-d06c-42d4-a7c9-13701a60f7e1" providerId="ADAL" clId="{124F2304-0567-44AD-9347-4406A8C5C587}" dt="2022-04-12T10:37:12.157" v="2"/>
          <ac:picMkLst>
            <pc:docMk/>
            <pc:sldMk cId="2115840139" sldId="570"/>
            <ac:picMk id="29" creationId="{4129A25E-B4EE-4E07-990C-5BBCD1B0B34C}"/>
          </ac:picMkLst>
        </pc:picChg>
        <pc:picChg chg="add mod">
          <ac:chgData name="Oliver Ulbrich" userId="598e2f35-d06c-42d4-a7c9-13701a60f7e1" providerId="ADAL" clId="{124F2304-0567-44AD-9347-4406A8C5C587}" dt="2022-04-12T10:37:12.157" v="2"/>
          <ac:picMkLst>
            <pc:docMk/>
            <pc:sldMk cId="2115840139" sldId="570"/>
            <ac:picMk id="30" creationId="{3E7F13D9-2324-42F0-A46E-636948ED0158}"/>
          </ac:picMkLst>
        </pc:picChg>
        <pc:picChg chg="add mod">
          <ac:chgData name="Oliver Ulbrich" userId="598e2f35-d06c-42d4-a7c9-13701a60f7e1" providerId="ADAL" clId="{124F2304-0567-44AD-9347-4406A8C5C587}" dt="2022-04-12T10:37:12.157" v="2"/>
          <ac:picMkLst>
            <pc:docMk/>
            <pc:sldMk cId="2115840139" sldId="570"/>
            <ac:picMk id="31" creationId="{746A97FB-CD71-49D9-A135-A3E090C6EA23}"/>
          </ac:picMkLst>
        </pc:picChg>
        <pc:picChg chg="add mod">
          <ac:chgData name="Oliver Ulbrich" userId="598e2f35-d06c-42d4-a7c9-13701a60f7e1" providerId="ADAL" clId="{124F2304-0567-44AD-9347-4406A8C5C587}" dt="2022-04-12T10:37:12.157" v="2"/>
          <ac:picMkLst>
            <pc:docMk/>
            <pc:sldMk cId="2115840139" sldId="570"/>
            <ac:picMk id="32" creationId="{54536062-9149-4AEF-9309-3CDB70E54796}"/>
          </ac:picMkLst>
        </pc:picChg>
        <pc:picChg chg="add mod">
          <ac:chgData name="Oliver Ulbrich" userId="598e2f35-d06c-42d4-a7c9-13701a60f7e1" providerId="ADAL" clId="{124F2304-0567-44AD-9347-4406A8C5C587}" dt="2022-04-12T10:37:12.157" v="2"/>
          <ac:picMkLst>
            <pc:docMk/>
            <pc:sldMk cId="2115840139" sldId="570"/>
            <ac:picMk id="34" creationId="{F6760A45-7980-4F44-8B12-F4989BAC436C}"/>
          </ac:picMkLst>
        </pc:picChg>
        <pc:picChg chg="add mod">
          <ac:chgData name="Oliver Ulbrich" userId="598e2f35-d06c-42d4-a7c9-13701a60f7e1" providerId="ADAL" clId="{124F2304-0567-44AD-9347-4406A8C5C587}" dt="2022-04-12T10:37:12.157" v="2"/>
          <ac:picMkLst>
            <pc:docMk/>
            <pc:sldMk cId="2115840139" sldId="570"/>
            <ac:picMk id="35" creationId="{4CF30C51-0C43-48F8-B401-DC863001AF79}"/>
          </ac:picMkLst>
        </pc:picChg>
        <pc:picChg chg="add mod">
          <ac:chgData name="Oliver Ulbrich" userId="598e2f35-d06c-42d4-a7c9-13701a60f7e1" providerId="ADAL" clId="{124F2304-0567-44AD-9347-4406A8C5C587}" dt="2022-04-12T10:37:12.157" v="2"/>
          <ac:picMkLst>
            <pc:docMk/>
            <pc:sldMk cId="2115840139" sldId="570"/>
            <ac:picMk id="36" creationId="{5BCE6FFA-5E10-4055-8ADE-19F54E5F7BA4}"/>
          </ac:picMkLst>
        </pc:picChg>
        <pc:picChg chg="add mod">
          <ac:chgData name="Oliver Ulbrich" userId="598e2f35-d06c-42d4-a7c9-13701a60f7e1" providerId="ADAL" clId="{124F2304-0567-44AD-9347-4406A8C5C587}" dt="2022-04-12T10:37:12.157" v="2"/>
          <ac:picMkLst>
            <pc:docMk/>
            <pc:sldMk cId="2115840139" sldId="570"/>
            <ac:picMk id="37" creationId="{A4BD684B-CF4B-4AED-BDAB-8969E73AD5F0}"/>
          </ac:picMkLst>
        </pc:picChg>
      </pc:sldChg>
      <pc:sldChg chg="modSp del mod">
        <pc:chgData name="Oliver Ulbrich" userId="598e2f35-d06c-42d4-a7c9-13701a60f7e1" providerId="ADAL" clId="{124F2304-0567-44AD-9347-4406A8C5C587}" dt="2022-04-13T13:50:12.278" v="845" actId="47"/>
        <pc:sldMkLst>
          <pc:docMk/>
          <pc:sldMk cId="3315135349" sldId="573"/>
        </pc:sldMkLst>
        <pc:spChg chg="mod">
          <ac:chgData name="Oliver Ulbrich" userId="598e2f35-d06c-42d4-a7c9-13701a60f7e1" providerId="ADAL" clId="{124F2304-0567-44AD-9347-4406A8C5C587}" dt="2022-04-13T13:48:09.345" v="843" actId="20577"/>
          <ac:spMkLst>
            <pc:docMk/>
            <pc:sldMk cId="3315135349" sldId="573"/>
            <ac:spMk id="13" creationId="{622906F8-4CE3-8541-AAD9-CFF705A6B8E8}"/>
          </ac:spMkLst>
        </pc:spChg>
        <pc:graphicFrameChg chg="modGraphic">
          <ac:chgData name="Oliver Ulbrich" userId="598e2f35-d06c-42d4-a7c9-13701a60f7e1" providerId="ADAL" clId="{124F2304-0567-44AD-9347-4406A8C5C587}" dt="2022-04-13T13:48:04.009" v="839" actId="14734"/>
          <ac:graphicFrameMkLst>
            <pc:docMk/>
            <pc:sldMk cId="3315135349" sldId="573"/>
            <ac:graphicFrameMk id="6" creationId="{A7E39F2C-73FA-4110-BB77-1F2AF29AF1D5}"/>
          </ac:graphicFrameMkLst>
        </pc:graphicFrameChg>
      </pc:sldChg>
      <pc:sldChg chg="addSp delSp modSp del mod">
        <pc:chgData name="Oliver Ulbrich" userId="598e2f35-d06c-42d4-a7c9-13701a60f7e1" providerId="ADAL" clId="{124F2304-0567-44AD-9347-4406A8C5C587}" dt="2022-04-13T13:48:20.725" v="844" actId="2696"/>
        <pc:sldMkLst>
          <pc:docMk/>
          <pc:sldMk cId="1973659157" sldId="576"/>
        </pc:sldMkLst>
        <pc:spChg chg="add del mod">
          <ac:chgData name="Oliver Ulbrich" userId="598e2f35-d06c-42d4-a7c9-13701a60f7e1" providerId="ADAL" clId="{124F2304-0567-44AD-9347-4406A8C5C587}" dt="2022-04-12T12:31:51.857" v="671" actId="478"/>
          <ac:spMkLst>
            <pc:docMk/>
            <pc:sldMk cId="1973659157" sldId="576"/>
            <ac:spMk id="3" creationId="{D2C8D479-218D-48C6-AC15-980C3349D461}"/>
          </ac:spMkLst>
        </pc:spChg>
        <pc:spChg chg="mod">
          <ac:chgData name="Oliver Ulbrich" userId="598e2f35-d06c-42d4-a7c9-13701a60f7e1" providerId="ADAL" clId="{124F2304-0567-44AD-9347-4406A8C5C587}" dt="2022-04-12T12:47:03.021" v="738" actId="20577"/>
          <ac:spMkLst>
            <pc:docMk/>
            <pc:sldMk cId="1973659157" sldId="576"/>
            <ac:spMk id="5" creationId="{2DFA0A4B-ACA4-4698-A998-F42A0B12EF58}"/>
          </ac:spMkLst>
        </pc:spChg>
        <pc:spChg chg="del mod">
          <ac:chgData name="Oliver Ulbrich" userId="598e2f35-d06c-42d4-a7c9-13701a60f7e1" providerId="ADAL" clId="{124F2304-0567-44AD-9347-4406A8C5C587}" dt="2022-04-12T12:50:37.986" v="816" actId="478"/>
          <ac:spMkLst>
            <pc:docMk/>
            <pc:sldMk cId="1973659157" sldId="576"/>
            <ac:spMk id="7" creationId="{8383E5E4-F256-40EE-AFD2-706069DA5479}"/>
          </ac:spMkLst>
        </pc:spChg>
        <pc:spChg chg="mod">
          <ac:chgData name="Oliver Ulbrich" userId="598e2f35-d06c-42d4-a7c9-13701a60f7e1" providerId="ADAL" clId="{124F2304-0567-44AD-9347-4406A8C5C587}" dt="2022-04-12T12:50:05.267" v="811" actId="20577"/>
          <ac:spMkLst>
            <pc:docMk/>
            <pc:sldMk cId="1973659157" sldId="576"/>
            <ac:spMk id="8" creationId="{E1C3C919-3728-4A84-A22C-BA3AE80CCE43}"/>
          </ac:spMkLst>
        </pc:spChg>
        <pc:spChg chg="mod">
          <ac:chgData name="Oliver Ulbrich" userId="598e2f35-d06c-42d4-a7c9-13701a60f7e1" providerId="ADAL" clId="{124F2304-0567-44AD-9347-4406A8C5C587}" dt="2022-04-12T12:48:10.880" v="779" actId="1076"/>
          <ac:spMkLst>
            <pc:docMk/>
            <pc:sldMk cId="1973659157" sldId="576"/>
            <ac:spMk id="9" creationId="{D2539B54-FD4D-452B-B897-0B47B5C1491C}"/>
          </ac:spMkLst>
        </pc:spChg>
        <pc:spChg chg="mod">
          <ac:chgData name="Oliver Ulbrich" userId="598e2f35-d06c-42d4-a7c9-13701a60f7e1" providerId="ADAL" clId="{124F2304-0567-44AD-9347-4406A8C5C587}" dt="2022-04-12T12:57:19.049" v="823" actId="20577"/>
          <ac:spMkLst>
            <pc:docMk/>
            <pc:sldMk cId="1973659157" sldId="576"/>
            <ac:spMk id="11" creationId="{B8A16C8D-A5B9-46AB-AAA5-767A93FB95CA}"/>
          </ac:spMkLst>
        </pc:spChg>
        <pc:spChg chg="mod">
          <ac:chgData name="Oliver Ulbrich" userId="598e2f35-d06c-42d4-a7c9-13701a60f7e1" providerId="ADAL" clId="{124F2304-0567-44AD-9347-4406A8C5C587}" dt="2022-04-12T12:32:06.353" v="673"/>
          <ac:spMkLst>
            <pc:docMk/>
            <pc:sldMk cId="1973659157" sldId="576"/>
            <ac:spMk id="12" creationId="{754FC264-E2F0-4E24-B70E-9F5B44782ED3}"/>
          </ac:spMkLst>
        </pc:spChg>
        <pc:spChg chg="mod">
          <ac:chgData name="Oliver Ulbrich" userId="598e2f35-d06c-42d4-a7c9-13701a60f7e1" providerId="ADAL" clId="{124F2304-0567-44AD-9347-4406A8C5C587}" dt="2022-04-12T12:32:06.353" v="673"/>
          <ac:spMkLst>
            <pc:docMk/>
            <pc:sldMk cId="1973659157" sldId="576"/>
            <ac:spMk id="13" creationId="{97BBE09E-4902-4D11-A0C3-CDEAD1D5B878}"/>
          </ac:spMkLst>
        </pc:spChg>
        <pc:spChg chg="mod">
          <ac:chgData name="Oliver Ulbrich" userId="598e2f35-d06c-42d4-a7c9-13701a60f7e1" providerId="ADAL" clId="{124F2304-0567-44AD-9347-4406A8C5C587}" dt="2022-04-12T12:32:06.353" v="673"/>
          <ac:spMkLst>
            <pc:docMk/>
            <pc:sldMk cId="1973659157" sldId="576"/>
            <ac:spMk id="14" creationId="{18AA9DF0-B840-4AB7-A3B7-E0060DD25E2C}"/>
          </ac:spMkLst>
        </pc:spChg>
        <pc:spChg chg="mod">
          <ac:chgData name="Oliver Ulbrich" userId="598e2f35-d06c-42d4-a7c9-13701a60f7e1" providerId="ADAL" clId="{124F2304-0567-44AD-9347-4406A8C5C587}" dt="2022-04-12T12:32:18.054" v="677"/>
          <ac:spMkLst>
            <pc:docMk/>
            <pc:sldMk cId="1973659157" sldId="576"/>
            <ac:spMk id="16" creationId="{5DB2975D-2F74-47CB-B6B8-44D36EDA2B3F}"/>
          </ac:spMkLst>
        </pc:spChg>
        <pc:spChg chg="mod">
          <ac:chgData name="Oliver Ulbrich" userId="598e2f35-d06c-42d4-a7c9-13701a60f7e1" providerId="ADAL" clId="{124F2304-0567-44AD-9347-4406A8C5C587}" dt="2022-04-12T12:32:18.054" v="677"/>
          <ac:spMkLst>
            <pc:docMk/>
            <pc:sldMk cId="1973659157" sldId="576"/>
            <ac:spMk id="17" creationId="{C2757FCD-7F6C-4C2F-9372-FDA36FEDBDFE}"/>
          </ac:spMkLst>
        </pc:spChg>
        <pc:spChg chg="mod">
          <ac:chgData name="Oliver Ulbrich" userId="598e2f35-d06c-42d4-a7c9-13701a60f7e1" providerId="ADAL" clId="{124F2304-0567-44AD-9347-4406A8C5C587}" dt="2022-04-12T12:32:18.054" v="677"/>
          <ac:spMkLst>
            <pc:docMk/>
            <pc:sldMk cId="1973659157" sldId="576"/>
            <ac:spMk id="18" creationId="{6470F211-D37D-4959-BF72-F67BD373E23A}"/>
          </ac:spMkLst>
        </pc:spChg>
        <pc:spChg chg="mod">
          <ac:chgData name="Oliver Ulbrich" userId="598e2f35-d06c-42d4-a7c9-13701a60f7e1" providerId="ADAL" clId="{124F2304-0567-44AD-9347-4406A8C5C587}" dt="2022-04-12T12:32:18.054" v="677"/>
          <ac:spMkLst>
            <pc:docMk/>
            <pc:sldMk cId="1973659157" sldId="576"/>
            <ac:spMk id="19" creationId="{2A4FC4F9-4261-48B3-BD23-7FB62EA1FE5F}"/>
          </ac:spMkLst>
        </pc:spChg>
        <pc:spChg chg="mod">
          <ac:chgData name="Oliver Ulbrich" userId="598e2f35-d06c-42d4-a7c9-13701a60f7e1" providerId="ADAL" clId="{124F2304-0567-44AD-9347-4406A8C5C587}" dt="2022-04-12T12:32:31.855" v="682"/>
          <ac:spMkLst>
            <pc:docMk/>
            <pc:sldMk cId="1973659157" sldId="576"/>
            <ac:spMk id="21" creationId="{7E52CAF6-8D79-470D-9F6E-CCDEDCB17175}"/>
          </ac:spMkLst>
        </pc:spChg>
        <pc:spChg chg="mod">
          <ac:chgData name="Oliver Ulbrich" userId="598e2f35-d06c-42d4-a7c9-13701a60f7e1" providerId="ADAL" clId="{124F2304-0567-44AD-9347-4406A8C5C587}" dt="2022-04-12T12:32:31.855" v="682"/>
          <ac:spMkLst>
            <pc:docMk/>
            <pc:sldMk cId="1973659157" sldId="576"/>
            <ac:spMk id="22" creationId="{EF35EF95-287A-40B4-869B-5AA592B8999E}"/>
          </ac:spMkLst>
        </pc:spChg>
        <pc:spChg chg="mod">
          <ac:chgData name="Oliver Ulbrich" userId="598e2f35-d06c-42d4-a7c9-13701a60f7e1" providerId="ADAL" clId="{124F2304-0567-44AD-9347-4406A8C5C587}" dt="2022-04-12T12:32:31.855" v="682"/>
          <ac:spMkLst>
            <pc:docMk/>
            <pc:sldMk cId="1973659157" sldId="576"/>
            <ac:spMk id="23" creationId="{F69B6950-DF37-4701-8AEC-711B1AF7B5E5}"/>
          </ac:spMkLst>
        </pc:spChg>
        <pc:spChg chg="mod">
          <ac:chgData name="Oliver Ulbrich" userId="598e2f35-d06c-42d4-a7c9-13701a60f7e1" providerId="ADAL" clId="{124F2304-0567-44AD-9347-4406A8C5C587}" dt="2022-04-12T12:32:31.855" v="682"/>
          <ac:spMkLst>
            <pc:docMk/>
            <pc:sldMk cId="1973659157" sldId="576"/>
            <ac:spMk id="24" creationId="{8ADCF2CA-CE3A-41E6-8DB5-ABA89097FC85}"/>
          </ac:spMkLst>
        </pc:spChg>
        <pc:spChg chg="add mod">
          <ac:chgData name="Oliver Ulbrich" userId="598e2f35-d06c-42d4-a7c9-13701a60f7e1" providerId="ADAL" clId="{124F2304-0567-44AD-9347-4406A8C5C587}" dt="2022-04-12T12:50:28.943" v="814" actId="1076"/>
          <ac:spMkLst>
            <pc:docMk/>
            <pc:sldMk cId="1973659157" sldId="576"/>
            <ac:spMk id="25" creationId="{A4345D85-38A4-4321-8043-1E8F21EDA27E}"/>
          </ac:spMkLst>
        </pc:spChg>
        <pc:grpChg chg="add mod">
          <ac:chgData name="Oliver Ulbrich" userId="598e2f35-d06c-42d4-a7c9-13701a60f7e1" providerId="ADAL" clId="{124F2304-0567-44AD-9347-4406A8C5C587}" dt="2022-04-12T12:32:13.334" v="675" actId="1076"/>
          <ac:grpSpMkLst>
            <pc:docMk/>
            <pc:sldMk cId="1973659157" sldId="576"/>
            <ac:grpSpMk id="4" creationId="{2423220C-ACC4-4FCE-90C2-D8EA4F8A35B0}"/>
          </ac:grpSpMkLst>
        </pc:grpChg>
        <pc:grpChg chg="add mod">
          <ac:chgData name="Oliver Ulbrich" userId="598e2f35-d06c-42d4-a7c9-13701a60f7e1" providerId="ADAL" clId="{124F2304-0567-44AD-9347-4406A8C5C587}" dt="2022-04-12T12:32:16.239" v="676" actId="1076"/>
          <ac:grpSpMkLst>
            <pc:docMk/>
            <pc:sldMk cId="1973659157" sldId="576"/>
            <ac:grpSpMk id="10" creationId="{8EA622C8-0BC3-4687-AB85-750550D4B6E3}"/>
          </ac:grpSpMkLst>
        </pc:grpChg>
        <pc:grpChg chg="add mod">
          <ac:chgData name="Oliver Ulbrich" userId="598e2f35-d06c-42d4-a7c9-13701a60f7e1" providerId="ADAL" clId="{124F2304-0567-44AD-9347-4406A8C5C587}" dt="2022-04-12T12:32:24.784" v="678" actId="1076"/>
          <ac:grpSpMkLst>
            <pc:docMk/>
            <pc:sldMk cId="1973659157" sldId="576"/>
            <ac:grpSpMk id="15" creationId="{50F64BBA-4D39-4483-90D9-3067DF46C069}"/>
          </ac:grpSpMkLst>
        </pc:grpChg>
        <pc:grpChg chg="add mod">
          <ac:chgData name="Oliver Ulbrich" userId="598e2f35-d06c-42d4-a7c9-13701a60f7e1" providerId="ADAL" clId="{124F2304-0567-44AD-9347-4406A8C5C587}" dt="2022-04-12T12:41:02.937" v="697" actId="1076"/>
          <ac:grpSpMkLst>
            <pc:docMk/>
            <pc:sldMk cId="1973659157" sldId="576"/>
            <ac:grpSpMk id="20" creationId="{9E0FE80A-D6D2-45DC-B1F1-8A542B325188}"/>
          </ac:grpSpMkLst>
        </pc:grpChg>
        <pc:picChg chg="add del mod">
          <ac:chgData name="Oliver Ulbrich" userId="598e2f35-d06c-42d4-a7c9-13701a60f7e1" providerId="ADAL" clId="{124F2304-0567-44AD-9347-4406A8C5C587}" dt="2022-04-12T12:32:30.109" v="681" actId="478"/>
          <ac:picMkLst>
            <pc:docMk/>
            <pc:sldMk cId="1973659157" sldId="576"/>
            <ac:picMk id="2" creationId="{CC3E7B90-A408-49B1-A07C-7E15E70C8E1A}"/>
          </ac:picMkLst>
        </pc:picChg>
      </pc:sldChg>
      <pc:sldChg chg="addSp delSp modSp mod ord">
        <pc:chgData name="Oliver Ulbrich" userId="598e2f35-d06c-42d4-a7c9-13701a60f7e1" providerId="ADAL" clId="{124F2304-0567-44AD-9347-4406A8C5C587}" dt="2022-04-12T10:54:28.296" v="24" actId="14100"/>
        <pc:sldMkLst>
          <pc:docMk/>
          <pc:sldMk cId="2307640530" sldId="579"/>
        </pc:sldMkLst>
        <pc:spChg chg="add mod">
          <ac:chgData name="Oliver Ulbrich" userId="598e2f35-d06c-42d4-a7c9-13701a60f7e1" providerId="ADAL" clId="{124F2304-0567-44AD-9347-4406A8C5C587}" dt="2022-04-12T10:54:28.296" v="24" actId="14100"/>
          <ac:spMkLst>
            <pc:docMk/>
            <pc:sldMk cId="2307640530" sldId="579"/>
            <ac:spMk id="36" creationId="{D8A7632C-7F55-492F-9FCE-8925F61E0F9D}"/>
          </ac:spMkLst>
        </pc:spChg>
        <pc:spChg chg="del mod">
          <ac:chgData name="Oliver Ulbrich" userId="598e2f35-d06c-42d4-a7c9-13701a60f7e1" providerId="ADAL" clId="{124F2304-0567-44AD-9347-4406A8C5C587}" dt="2022-04-12T10:54:15.507" v="22" actId="478"/>
          <ac:spMkLst>
            <pc:docMk/>
            <pc:sldMk cId="2307640530" sldId="579"/>
            <ac:spMk id="134" creationId="{2D0350FF-9668-427F-BAA7-079F510C91D3}"/>
          </ac:spMkLst>
        </pc:spChg>
      </pc:sldChg>
      <pc:sldChg chg="ord">
        <pc:chgData name="Oliver Ulbrich" userId="598e2f35-d06c-42d4-a7c9-13701a60f7e1" providerId="ADAL" clId="{124F2304-0567-44AD-9347-4406A8C5C587}" dt="2022-04-12T10:36:42.635" v="1"/>
        <pc:sldMkLst>
          <pc:docMk/>
          <pc:sldMk cId="902834036" sldId="580"/>
        </pc:sldMkLst>
      </pc:sldChg>
      <pc:sldChg chg="addSp delSp modSp add mod">
        <pc:chgData name="Oliver Ulbrich" userId="598e2f35-d06c-42d4-a7c9-13701a60f7e1" providerId="ADAL" clId="{124F2304-0567-44AD-9347-4406A8C5C587}" dt="2022-04-12T10:38:49.004" v="10" actId="1076"/>
        <pc:sldMkLst>
          <pc:docMk/>
          <pc:sldMk cId="4033025991" sldId="581"/>
        </pc:sldMkLst>
        <pc:grpChg chg="del">
          <ac:chgData name="Oliver Ulbrich" userId="598e2f35-d06c-42d4-a7c9-13701a60f7e1" providerId="ADAL" clId="{124F2304-0567-44AD-9347-4406A8C5C587}" dt="2022-04-12T10:38:10.253" v="4" actId="478"/>
          <ac:grpSpMkLst>
            <pc:docMk/>
            <pc:sldMk cId="4033025991" sldId="581"/>
            <ac:grpSpMk id="4" creationId="{4F39C296-31CC-48D0-86A1-13D8F31B6EE2}"/>
          </ac:grpSpMkLst>
        </pc:grpChg>
        <pc:grpChg chg="del">
          <ac:chgData name="Oliver Ulbrich" userId="598e2f35-d06c-42d4-a7c9-13701a60f7e1" providerId="ADAL" clId="{124F2304-0567-44AD-9347-4406A8C5C587}" dt="2022-04-12T10:38:12.435" v="7" actId="478"/>
          <ac:grpSpMkLst>
            <pc:docMk/>
            <pc:sldMk cId="4033025991" sldId="581"/>
            <ac:grpSpMk id="7" creationId="{EF3A2DD9-BD83-47C3-AC9C-F9F7D1137E6D}"/>
          </ac:grpSpMkLst>
        </pc:grpChg>
        <pc:grpChg chg="del">
          <ac:chgData name="Oliver Ulbrich" userId="598e2f35-d06c-42d4-a7c9-13701a60f7e1" providerId="ADAL" clId="{124F2304-0567-44AD-9347-4406A8C5C587}" dt="2022-04-12T10:38:11.151" v="5" actId="478"/>
          <ac:grpSpMkLst>
            <pc:docMk/>
            <pc:sldMk cId="4033025991" sldId="581"/>
            <ac:grpSpMk id="8" creationId="{B9CC1DBA-1BA0-4CA9-A601-35581CD12F74}"/>
          </ac:grpSpMkLst>
        </pc:grpChg>
        <pc:grpChg chg="del">
          <ac:chgData name="Oliver Ulbrich" userId="598e2f35-d06c-42d4-a7c9-13701a60f7e1" providerId="ADAL" clId="{124F2304-0567-44AD-9347-4406A8C5C587}" dt="2022-04-12T10:38:11.872" v="6" actId="478"/>
          <ac:grpSpMkLst>
            <pc:docMk/>
            <pc:sldMk cId="4033025991" sldId="581"/>
            <ac:grpSpMk id="15" creationId="{6D42EB8C-BDEC-4097-9BB9-B5AF0A34F998}"/>
          </ac:grpSpMkLst>
        </pc:grpChg>
        <pc:graphicFrameChg chg="add mod">
          <ac:chgData name="Oliver Ulbrich" userId="598e2f35-d06c-42d4-a7c9-13701a60f7e1" providerId="ADAL" clId="{124F2304-0567-44AD-9347-4406A8C5C587}" dt="2022-04-12T10:38:49.004" v="10" actId="1076"/>
          <ac:graphicFrameMkLst>
            <pc:docMk/>
            <pc:sldMk cId="4033025991" sldId="581"/>
            <ac:graphicFrameMk id="16" creationId="{5E621A4F-52D7-4668-B8DF-D21B221ABCE5}"/>
          </ac:graphicFrameMkLst>
        </pc:graphicFrameChg>
      </pc:sldChg>
      <pc:sldChg chg="addSp delSp modSp new mod">
        <pc:chgData name="Oliver Ulbrich" userId="598e2f35-d06c-42d4-a7c9-13701a60f7e1" providerId="ADAL" clId="{124F2304-0567-44AD-9347-4406A8C5C587}" dt="2022-05-05T07:22:20.740" v="908" actId="20577"/>
        <pc:sldMkLst>
          <pc:docMk/>
          <pc:sldMk cId="2832805122" sldId="582"/>
        </pc:sldMkLst>
        <pc:spChg chg="mod">
          <ac:chgData name="Oliver Ulbrich" userId="598e2f35-d06c-42d4-a7c9-13701a60f7e1" providerId="ADAL" clId="{124F2304-0567-44AD-9347-4406A8C5C587}" dt="2022-04-27T08:11:45.763" v="852" actId="20577"/>
          <ac:spMkLst>
            <pc:docMk/>
            <pc:sldMk cId="2832805122" sldId="582"/>
            <ac:spMk id="4" creationId="{0964F3EB-848A-4E35-8AD0-A07C1901BE81}"/>
          </ac:spMkLst>
        </pc:spChg>
        <pc:spChg chg="mod">
          <ac:chgData name="Oliver Ulbrich" userId="598e2f35-d06c-42d4-a7c9-13701a60f7e1" providerId="ADAL" clId="{124F2304-0567-44AD-9347-4406A8C5C587}" dt="2022-05-05T07:19:25.434" v="881"/>
          <ac:spMkLst>
            <pc:docMk/>
            <pc:sldMk cId="2832805122" sldId="582"/>
            <ac:spMk id="4" creationId="{3C2486BB-7D98-5CEF-5C9B-43D964EE4FD2}"/>
          </ac:spMkLst>
        </pc:spChg>
        <pc:spChg chg="mod">
          <ac:chgData name="Oliver Ulbrich" userId="598e2f35-d06c-42d4-a7c9-13701a60f7e1" providerId="ADAL" clId="{124F2304-0567-44AD-9347-4406A8C5C587}" dt="2022-04-27T08:11:39.049" v="846"/>
          <ac:spMkLst>
            <pc:docMk/>
            <pc:sldMk cId="2832805122" sldId="582"/>
            <ac:spMk id="5" creationId="{6C481BF0-E222-4B23-BB8A-805234B49148}"/>
          </ac:spMkLst>
        </pc:spChg>
        <pc:spChg chg="mod">
          <ac:chgData name="Oliver Ulbrich" userId="598e2f35-d06c-42d4-a7c9-13701a60f7e1" providerId="ADAL" clId="{124F2304-0567-44AD-9347-4406A8C5C587}" dt="2022-05-05T07:19:25.434" v="881"/>
          <ac:spMkLst>
            <pc:docMk/>
            <pc:sldMk cId="2832805122" sldId="582"/>
            <ac:spMk id="5" creationId="{F268A972-D2DD-9A79-A7B9-E5762D85D97E}"/>
          </ac:spMkLst>
        </pc:spChg>
        <pc:spChg chg="mod">
          <ac:chgData name="Oliver Ulbrich" userId="598e2f35-d06c-42d4-a7c9-13701a60f7e1" providerId="ADAL" clId="{124F2304-0567-44AD-9347-4406A8C5C587}" dt="2022-05-05T07:19:25.434" v="881"/>
          <ac:spMkLst>
            <pc:docMk/>
            <pc:sldMk cId="2832805122" sldId="582"/>
            <ac:spMk id="6" creationId="{89D29584-1A87-DB09-E9ED-0BA1811098BF}"/>
          </ac:spMkLst>
        </pc:spChg>
        <pc:spChg chg="mod">
          <ac:chgData name="Oliver Ulbrich" userId="598e2f35-d06c-42d4-a7c9-13701a60f7e1" providerId="ADAL" clId="{124F2304-0567-44AD-9347-4406A8C5C587}" dt="2022-04-27T08:11:39.049" v="846"/>
          <ac:spMkLst>
            <pc:docMk/>
            <pc:sldMk cId="2832805122" sldId="582"/>
            <ac:spMk id="6" creationId="{B6A7518C-BF65-4416-A51A-A01EEFD89761}"/>
          </ac:spMkLst>
        </pc:spChg>
        <pc:spChg chg="mod">
          <ac:chgData name="Oliver Ulbrich" userId="598e2f35-d06c-42d4-a7c9-13701a60f7e1" providerId="ADAL" clId="{124F2304-0567-44AD-9347-4406A8C5C587}" dt="2022-05-05T07:19:25.434" v="881"/>
          <ac:spMkLst>
            <pc:docMk/>
            <pc:sldMk cId="2832805122" sldId="582"/>
            <ac:spMk id="7" creationId="{645F398A-4F5A-87E0-9422-58DFBC156DDA}"/>
          </ac:spMkLst>
        </pc:spChg>
        <pc:spChg chg="mod">
          <ac:chgData name="Oliver Ulbrich" userId="598e2f35-d06c-42d4-a7c9-13701a60f7e1" providerId="ADAL" clId="{124F2304-0567-44AD-9347-4406A8C5C587}" dt="2022-04-27T08:11:39.049" v="846"/>
          <ac:spMkLst>
            <pc:docMk/>
            <pc:sldMk cId="2832805122" sldId="582"/>
            <ac:spMk id="7" creationId="{734676B1-925B-49AF-AB0F-AAEEC435391D}"/>
          </ac:spMkLst>
        </pc:spChg>
        <pc:spChg chg="del mod">
          <ac:chgData name="Oliver Ulbrich" userId="598e2f35-d06c-42d4-a7c9-13701a60f7e1" providerId="ADAL" clId="{124F2304-0567-44AD-9347-4406A8C5C587}" dt="2022-04-27T08:17:10.644" v="878" actId="478"/>
          <ac:spMkLst>
            <pc:docMk/>
            <pc:sldMk cId="2832805122" sldId="582"/>
            <ac:spMk id="9" creationId="{5FCD8875-0609-4E13-8907-2BBDDABBB6FB}"/>
          </ac:spMkLst>
        </pc:spChg>
        <pc:spChg chg="mod">
          <ac:chgData name="Oliver Ulbrich" userId="598e2f35-d06c-42d4-a7c9-13701a60f7e1" providerId="ADAL" clId="{124F2304-0567-44AD-9347-4406A8C5C587}" dt="2022-05-05T07:19:26.814" v="882"/>
          <ac:spMkLst>
            <pc:docMk/>
            <pc:sldMk cId="2832805122" sldId="582"/>
            <ac:spMk id="9" creationId="{B514405C-50D1-B760-637C-10FB23FBE54D}"/>
          </ac:spMkLst>
        </pc:spChg>
        <pc:spChg chg="mod">
          <ac:chgData name="Oliver Ulbrich" userId="598e2f35-d06c-42d4-a7c9-13701a60f7e1" providerId="ADAL" clId="{124F2304-0567-44AD-9347-4406A8C5C587}" dt="2022-05-05T07:19:26.814" v="882"/>
          <ac:spMkLst>
            <pc:docMk/>
            <pc:sldMk cId="2832805122" sldId="582"/>
            <ac:spMk id="10" creationId="{2B45B29D-673C-DF5A-BF95-790B522725F3}"/>
          </ac:spMkLst>
        </pc:spChg>
        <pc:spChg chg="mod">
          <ac:chgData name="Oliver Ulbrich" userId="598e2f35-d06c-42d4-a7c9-13701a60f7e1" providerId="ADAL" clId="{124F2304-0567-44AD-9347-4406A8C5C587}" dt="2022-04-27T08:12:45.637" v="853"/>
          <ac:spMkLst>
            <pc:docMk/>
            <pc:sldMk cId="2832805122" sldId="582"/>
            <ac:spMk id="10" creationId="{A25BE384-5B18-4EBF-A146-85D254B4F5F3}"/>
          </ac:spMkLst>
        </pc:spChg>
        <pc:spChg chg="mod">
          <ac:chgData name="Oliver Ulbrich" userId="598e2f35-d06c-42d4-a7c9-13701a60f7e1" providerId="ADAL" clId="{124F2304-0567-44AD-9347-4406A8C5C587}" dt="2022-05-05T07:19:26.814" v="882"/>
          <ac:spMkLst>
            <pc:docMk/>
            <pc:sldMk cId="2832805122" sldId="582"/>
            <ac:spMk id="11" creationId="{227108D9-6B8F-E3BB-F29E-EA41EF34B14A}"/>
          </ac:spMkLst>
        </pc:spChg>
        <pc:spChg chg="mod">
          <ac:chgData name="Oliver Ulbrich" userId="598e2f35-d06c-42d4-a7c9-13701a60f7e1" providerId="ADAL" clId="{124F2304-0567-44AD-9347-4406A8C5C587}" dt="2022-04-27T08:12:45.637" v="853"/>
          <ac:spMkLst>
            <pc:docMk/>
            <pc:sldMk cId="2832805122" sldId="582"/>
            <ac:spMk id="11" creationId="{748F9E2B-F128-4570-8096-BB7BE2DFF1E3}"/>
          </ac:spMkLst>
        </pc:spChg>
        <pc:spChg chg="mod">
          <ac:chgData name="Oliver Ulbrich" userId="598e2f35-d06c-42d4-a7c9-13701a60f7e1" providerId="ADAL" clId="{124F2304-0567-44AD-9347-4406A8C5C587}" dt="2022-05-05T07:19:26.814" v="882"/>
          <ac:spMkLst>
            <pc:docMk/>
            <pc:sldMk cId="2832805122" sldId="582"/>
            <ac:spMk id="12" creationId="{12977C40-F97A-16D8-01F6-4180B9F01BA1}"/>
          </ac:spMkLst>
        </pc:spChg>
        <pc:spChg chg="mod">
          <ac:chgData name="Oliver Ulbrich" userId="598e2f35-d06c-42d4-a7c9-13701a60f7e1" providerId="ADAL" clId="{124F2304-0567-44AD-9347-4406A8C5C587}" dt="2022-04-27T08:17:12.132" v="879" actId="20577"/>
          <ac:spMkLst>
            <pc:docMk/>
            <pc:sldMk cId="2832805122" sldId="582"/>
            <ac:spMk id="12" creationId="{324838B1-019D-49E3-AB37-A44F2978DA71}"/>
          </ac:spMkLst>
        </pc:spChg>
        <pc:spChg chg="mod">
          <ac:chgData name="Oliver Ulbrich" userId="598e2f35-d06c-42d4-a7c9-13701a60f7e1" providerId="ADAL" clId="{124F2304-0567-44AD-9347-4406A8C5C587}" dt="2022-05-05T07:19:28.043" v="883"/>
          <ac:spMkLst>
            <pc:docMk/>
            <pc:sldMk cId="2832805122" sldId="582"/>
            <ac:spMk id="14" creationId="{ABC04C78-2758-D139-BA51-FE5F72AD6FD9}"/>
          </ac:spMkLst>
        </pc:spChg>
        <pc:spChg chg="mod">
          <ac:chgData name="Oliver Ulbrich" userId="598e2f35-d06c-42d4-a7c9-13701a60f7e1" providerId="ADAL" clId="{124F2304-0567-44AD-9347-4406A8C5C587}" dt="2022-05-05T07:19:28.043" v="883"/>
          <ac:spMkLst>
            <pc:docMk/>
            <pc:sldMk cId="2832805122" sldId="582"/>
            <ac:spMk id="15" creationId="{495320BA-00C6-055B-77E8-36682D1578FE}"/>
          </ac:spMkLst>
        </pc:spChg>
        <pc:spChg chg="mod">
          <ac:chgData name="Oliver Ulbrich" userId="598e2f35-d06c-42d4-a7c9-13701a60f7e1" providerId="ADAL" clId="{124F2304-0567-44AD-9347-4406A8C5C587}" dt="2022-05-05T07:19:28.043" v="883"/>
          <ac:spMkLst>
            <pc:docMk/>
            <pc:sldMk cId="2832805122" sldId="582"/>
            <ac:spMk id="16" creationId="{B5FC5F11-064C-9A79-363F-AD3E97DD3951}"/>
          </ac:spMkLst>
        </pc:spChg>
        <pc:spChg chg="mod">
          <ac:chgData name="Oliver Ulbrich" userId="598e2f35-d06c-42d4-a7c9-13701a60f7e1" providerId="ADAL" clId="{124F2304-0567-44AD-9347-4406A8C5C587}" dt="2022-05-05T07:19:28.043" v="883"/>
          <ac:spMkLst>
            <pc:docMk/>
            <pc:sldMk cId="2832805122" sldId="582"/>
            <ac:spMk id="17" creationId="{70FFBF28-4DB7-C1F5-04FA-F00570236547}"/>
          </ac:spMkLst>
        </pc:spChg>
        <pc:spChg chg="mod">
          <ac:chgData name="Oliver Ulbrich" userId="598e2f35-d06c-42d4-a7c9-13701a60f7e1" providerId="ADAL" clId="{124F2304-0567-44AD-9347-4406A8C5C587}" dt="2022-05-05T07:20:38.584" v="898" actId="20577"/>
          <ac:spMkLst>
            <pc:docMk/>
            <pc:sldMk cId="2832805122" sldId="582"/>
            <ac:spMk id="19" creationId="{9D7EC228-3487-51EE-FB60-F7EA3B538330}"/>
          </ac:spMkLst>
        </pc:spChg>
        <pc:spChg chg="mod">
          <ac:chgData name="Oliver Ulbrich" userId="598e2f35-d06c-42d4-a7c9-13701a60f7e1" providerId="ADAL" clId="{124F2304-0567-44AD-9347-4406A8C5C587}" dt="2022-05-05T07:19:55.142" v="889"/>
          <ac:spMkLst>
            <pc:docMk/>
            <pc:sldMk cId="2832805122" sldId="582"/>
            <ac:spMk id="20" creationId="{518E05A4-A0A8-5A2B-2338-CA4979621168}"/>
          </ac:spMkLst>
        </pc:spChg>
        <pc:spChg chg="mod">
          <ac:chgData name="Oliver Ulbrich" userId="598e2f35-d06c-42d4-a7c9-13701a60f7e1" providerId="ADAL" clId="{124F2304-0567-44AD-9347-4406A8C5C587}" dt="2022-05-05T07:19:55.142" v="889"/>
          <ac:spMkLst>
            <pc:docMk/>
            <pc:sldMk cId="2832805122" sldId="582"/>
            <ac:spMk id="21" creationId="{FCCE8BD1-37DD-BD39-07CE-966DCC21572D}"/>
          </ac:spMkLst>
        </pc:spChg>
        <pc:spChg chg="mod">
          <ac:chgData name="Oliver Ulbrich" userId="598e2f35-d06c-42d4-a7c9-13701a60f7e1" providerId="ADAL" clId="{124F2304-0567-44AD-9347-4406A8C5C587}" dt="2022-05-05T07:22:20.740" v="908" actId="20577"/>
          <ac:spMkLst>
            <pc:docMk/>
            <pc:sldMk cId="2832805122" sldId="582"/>
            <ac:spMk id="22" creationId="{FB7026BE-5013-DEE7-6F1E-0A4FCFD3C20D}"/>
          </ac:spMkLst>
        </pc:spChg>
        <pc:grpChg chg="add mod">
          <ac:chgData name="Oliver Ulbrich" userId="598e2f35-d06c-42d4-a7c9-13701a60f7e1" providerId="ADAL" clId="{124F2304-0567-44AD-9347-4406A8C5C587}" dt="2022-05-05T07:20:06.717" v="892" actId="1076"/>
          <ac:grpSpMkLst>
            <pc:docMk/>
            <pc:sldMk cId="2832805122" sldId="582"/>
            <ac:grpSpMk id="3" creationId="{177A006E-8EB9-5FAD-4A5D-10EDDC8FE6D1}"/>
          </ac:grpSpMkLst>
        </pc:grpChg>
        <pc:grpChg chg="add del mod">
          <ac:chgData name="Oliver Ulbrich" userId="598e2f35-d06c-42d4-a7c9-13701a60f7e1" providerId="ADAL" clId="{124F2304-0567-44AD-9347-4406A8C5C587}" dt="2022-04-27T08:17:08.180" v="877" actId="478"/>
          <ac:grpSpMkLst>
            <pc:docMk/>
            <pc:sldMk cId="2832805122" sldId="582"/>
            <ac:grpSpMk id="3" creationId="{27ACEC84-E7CF-4452-A779-358374FE815D}"/>
          </ac:grpSpMkLst>
        </pc:grpChg>
        <pc:grpChg chg="add del mod">
          <ac:chgData name="Oliver Ulbrich" userId="598e2f35-d06c-42d4-a7c9-13701a60f7e1" providerId="ADAL" clId="{124F2304-0567-44AD-9347-4406A8C5C587}" dt="2022-04-27T08:17:13.775" v="880" actId="478"/>
          <ac:grpSpMkLst>
            <pc:docMk/>
            <pc:sldMk cId="2832805122" sldId="582"/>
            <ac:grpSpMk id="8" creationId="{5DC3D300-3ACE-4F41-9F66-050921142FE1}"/>
          </ac:grpSpMkLst>
        </pc:grpChg>
        <pc:grpChg chg="add mod">
          <ac:chgData name="Oliver Ulbrich" userId="598e2f35-d06c-42d4-a7c9-13701a60f7e1" providerId="ADAL" clId="{124F2304-0567-44AD-9347-4406A8C5C587}" dt="2022-05-05T07:19:47.937" v="888" actId="1076"/>
          <ac:grpSpMkLst>
            <pc:docMk/>
            <pc:sldMk cId="2832805122" sldId="582"/>
            <ac:grpSpMk id="8" creationId="{B585ED14-614B-BE51-AD46-22625B88A28D}"/>
          </ac:grpSpMkLst>
        </pc:grpChg>
        <pc:grpChg chg="add mod">
          <ac:chgData name="Oliver Ulbrich" userId="598e2f35-d06c-42d4-a7c9-13701a60f7e1" providerId="ADAL" clId="{124F2304-0567-44AD-9347-4406A8C5C587}" dt="2022-05-05T07:19:40.193" v="887" actId="1076"/>
          <ac:grpSpMkLst>
            <pc:docMk/>
            <pc:sldMk cId="2832805122" sldId="582"/>
            <ac:grpSpMk id="13" creationId="{07C0DD0C-2933-36E4-FF17-5224F5161647}"/>
          </ac:grpSpMkLst>
        </pc:grpChg>
        <pc:grpChg chg="add mod">
          <ac:chgData name="Oliver Ulbrich" userId="598e2f35-d06c-42d4-a7c9-13701a60f7e1" providerId="ADAL" clId="{124F2304-0567-44AD-9347-4406A8C5C587}" dt="2022-05-05T07:20:03.557" v="891" actId="1076"/>
          <ac:grpSpMkLst>
            <pc:docMk/>
            <pc:sldMk cId="2832805122" sldId="582"/>
            <ac:grpSpMk id="18" creationId="{E2DA5BB6-4826-872E-47B9-041E1A0ED5D9}"/>
          </ac:grpSpMkLst>
        </pc:grpChg>
      </pc:sldChg>
      <pc:sldChg chg="addSp delSp modSp new del mod">
        <pc:chgData name="Oliver Ulbrich" userId="598e2f35-d06c-42d4-a7c9-13701a60f7e1" providerId="ADAL" clId="{124F2304-0567-44AD-9347-4406A8C5C587}" dt="2022-04-27T08:17:03.999" v="876" actId="47"/>
        <pc:sldMkLst>
          <pc:docMk/>
          <pc:sldMk cId="2237228366" sldId="584"/>
        </pc:sldMkLst>
        <pc:grpChg chg="add mod">
          <ac:chgData name="Oliver Ulbrich" userId="598e2f35-d06c-42d4-a7c9-13701a60f7e1" providerId="ADAL" clId="{124F2304-0567-44AD-9347-4406A8C5C587}" dt="2022-04-27T08:14:25.435" v="857" actId="1076"/>
          <ac:grpSpMkLst>
            <pc:docMk/>
            <pc:sldMk cId="2237228366" sldId="584"/>
            <ac:grpSpMk id="3" creationId="{4782EECA-FF18-434A-96BC-B5D8BAA22A4B}"/>
          </ac:grpSpMkLst>
        </pc:grpChg>
        <pc:grpChg chg="add mod">
          <ac:chgData name="Oliver Ulbrich" userId="598e2f35-d06c-42d4-a7c9-13701a60f7e1" providerId="ADAL" clId="{124F2304-0567-44AD-9347-4406A8C5C587}" dt="2022-04-27T08:14:44.693" v="863" actId="1076"/>
          <ac:grpSpMkLst>
            <pc:docMk/>
            <pc:sldMk cId="2237228366" sldId="584"/>
            <ac:grpSpMk id="7" creationId="{B0178EC1-C8C4-4990-93D8-D5FDCDD9EE40}"/>
          </ac:grpSpMkLst>
        </pc:grpChg>
        <pc:grpChg chg="add mod">
          <ac:chgData name="Oliver Ulbrich" userId="598e2f35-d06c-42d4-a7c9-13701a60f7e1" providerId="ADAL" clId="{124F2304-0567-44AD-9347-4406A8C5C587}" dt="2022-04-27T08:16:35.722" v="874" actId="1076"/>
          <ac:grpSpMkLst>
            <pc:docMk/>
            <pc:sldMk cId="2237228366" sldId="584"/>
            <ac:grpSpMk id="11" creationId="{85BC0570-CCE6-4BB3-84FF-2787E53D81F4}"/>
          </ac:grpSpMkLst>
        </pc:grpChg>
        <pc:grpChg chg="add del mod">
          <ac:chgData name="Oliver Ulbrich" userId="598e2f35-d06c-42d4-a7c9-13701a60f7e1" providerId="ADAL" clId="{124F2304-0567-44AD-9347-4406A8C5C587}" dt="2022-04-27T08:14:56.366" v="866" actId="478"/>
          <ac:grpSpMkLst>
            <pc:docMk/>
            <pc:sldMk cId="2237228366" sldId="584"/>
            <ac:grpSpMk id="15" creationId="{C87B6B28-77EA-4A15-A6A1-CBBED24E48CA}"/>
          </ac:grpSpMkLst>
        </pc:grpChg>
        <pc:grpChg chg="add mod">
          <ac:chgData name="Oliver Ulbrich" userId="598e2f35-d06c-42d4-a7c9-13701a60f7e1" providerId="ADAL" clId="{124F2304-0567-44AD-9347-4406A8C5C587}" dt="2022-04-27T08:16:36.572" v="875" actId="1076"/>
          <ac:grpSpMkLst>
            <pc:docMk/>
            <pc:sldMk cId="2237228366" sldId="584"/>
            <ac:grpSpMk id="19" creationId="{25C37286-F6F8-45A9-B4FD-322AE315C40C}"/>
          </ac:grpSpMkLst>
        </pc:grpChg>
        <pc:graphicFrameChg chg="mod">
          <ac:chgData name="Oliver Ulbrich" userId="598e2f35-d06c-42d4-a7c9-13701a60f7e1" providerId="ADAL" clId="{124F2304-0567-44AD-9347-4406A8C5C587}" dt="2022-04-27T08:14:19.617" v="856"/>
          <ac:graphicFrameMkLst>
            <pc:docMk/>
            <pc:sldMk cId="2237228366" sldId="584"/>
            <ac:graphicFrameMk id="4" creationId="{FF65F5E1-65EA-4453-AB92-19FBD05753F8}"/>
          </ac:graphicFrameMkLst>
        </pc:graphicFrameChg>
        <pc:graphicFrameChg chg="mod">
          <ac:chgData name="Oliver Ulbrich" userId="598e2f35-d06c-42d4-a7c9-13701a60f7e1" providerId="ADAL" clId="{124F2304-0567-44AD-9347-4406A8C5C587}" dt="2022-04-27T08:14:19.617" v="856"/>
          <ac:graphicFrameMkLst>
            <pc:docMk/>
            <pc:sldMk cId="2237228366" sldId="584"/>
            <ac:graphicFrameMk id="5" creationId="{CB6710C3-5693-4AD3-A4F3-FC0236F892C7}"/>
          </ac:graphicFrameMkLst>
        </pc:graphicFrameChg>
        <pc:graphicFrameChg chg="mod">
          <ac:chgData name="Oliver Ulbrich" userId="598e2f35-d06c-42d4-a7c9-13701a60f7e1" providerId="ADAL" clId="{124F2304-0567-44AD-9347-4406A8C5C587}" dt="2022-04-27T08:14:19.617" v="856"/>
          <ac:graphicFrameMkLst>
            <pc:docMk/>
            <pc:sldMk cId="2237228366" sldId="584"/>
            <ac:graphicFrameMk id="6" creationId="{09B2D43B-9572-4397-B105-E3927F1A8CDB}"/>
          </ac:graphicFrameMkLst>
        </pc:graphicFrameChg>
        <pc:graphicFrameChg chg="mod">
          <ac:chgData name="Oliver Ulbrich" userId="598e2f35-d06c-42d4-a7c9-13701a60f7e1" providerId="ADAL" clId="{124F2304-0567-44AD-9347-4406A8C5C587}" dt="2022-04-27T08:14:29.442" v="858"/>
          <ac:graphicFrameMkLst>
            <pc:docMk/>
            <pc:sldMk cId="2237228366" sldId="584"/>
            <ac:graphicFrameMk id="8" creationId="{E1FEC04E-3295-4B8F-A518-363745A6C01A}"/>
          </ac:graphicFrameMkLst>
        </pc:graphicFrameChg>
        <pc:graphicFrameChg chg="mod">
          <ac:chgData name="Oliver Ulbrich" userId="598e2f35-d06c-42d4-a7c9-13701a60f7e1" providerId="ADAL" clId="{124F2304-0567-44AD-9347-4406A8C5C587}" dt="2022-04-27T08:14:29.442" v="858"/>
          <ac:graphicFrameMkLst>
            <pc:docMk/>
            <pc:sldMk cId="2237228366" sldId="584"/>
            <ac:graphicFrameMk id="9" creationId="{3E4CC9CF-E8FB-4EB5-B724-009F84D30977}"/>
          </ac:graphicFrameMkLst>
        </pc:graphicFrameChg>
        <pc:graphicFrameChg chg="mod">
          <ac:chgData name="Oliver Ulbrich" userId="598e2f35-d06c-42d4-a7c9-13701a60f7e1" providerId="ADAL" clId="{124F2304-0567-44AD-9347-4406A8C5C587}" dt="2022-04-27T08:14:29.442" v="858"/>
          <ac:graphicFrameMkLst>
            <pc:docMk/>
            <pc:sldMk cId="2237228366" sldId="584"/>
            <ac:graphicFrameMk id="10" creationId="{722EC458-4027-4DE9-AAA9-322DC92F84F6}"/>
          </ac:graphicFrameMkLst>
        </pc:graphicFrameChg>
        <pc:graphicFrameChg chg="mod">
          <ac:chgData name="Oliver Ulbrich" userId="598e2f35-d06c-42d4-a7c9-13701a60f7e1" providerId="ADAL" clId="{124F2304-0567-44AD-9347-4406A8C5C587}" dt="2022-04-27T08:14:35.103" v="860"/>
          <ac:graphicFrameMkLst>
            <pc:docMk/>
            <pc:sldMk cId="2237228366" sldId="584"/>
            <ac:graphicFrameMk id="12" creationId="{0C46E0A2-1BF3-4DB4-8144-D496118ED581}"/>
          </ac:graphicFrameMkLst>
        </pc:graphicFrameChg>
        <pc:graphicFrameChg chg="mod">
          <ac:chgData name="Oliver Ulbrich" userId="598e2f35-d06c-42d4-a7c9-13701a60f7e1" providerId="ADAL" clId="{124F2304-0567-44AD-9347-4406A8C5C587}" dt="2022-04-27T08:14:35.103" v="860"/>
          <ac:graphicFrameMkLst>
            <pc:docMk/>
            <pc:sldMk cId="2237228366" sldId="584"/>
            <ac:graphicFrameMk id="13" creationId="{EC62BE34-5E0A-409E-B2DA-0221EB2DC047}"/>
          </ac:graphicFrameMkLst>
        </pc:graphicFrameChg>
        <pc:graphicFrameChg chg="mod">
          <ac:chgData name="Oliver Ulbrich" userId="598e2f35-d06c-42d4-a7c9-13701a60f7e1" providerId="ADAL" clId="{124F2304-0567-44AD-9347-4406A8C5C587}" dt="2022-04-27T08:14:35.103" v="860"/>
          <ac:graphicFrameMkLst>
            <pc:docMk/>
            <pc:sldMk cId="2237228366" sldId="584"/>
            <ac:graphicFrameMk id="14" creationId="{A071DA10-2D5F-4248-84F4-C9828EFF6B1A}"/>
          </ac:graphicFrameMkLst>
        </pc:graphicFrameChg>
        <pc:graphicFrameChg chg="mod">
          <ac:chgData name="Oliver Ulbrich" userId="598e2f35-d06c-42d4-a7c9-13701a60f7e1" providerId="ADAL" clId="{124F2304-0567-44AD-9347-4406A8C5C587}" dt="2022-04-27T08:14:46.164" v="864"/>
          <ac:graphicFrameMkLst>
            <pc:docMk/>
            <pc:sldMk cId="2237228366" sldId="584"/>
            <ac:graphicFrameMk id="16" creationId="{3035A944-34DD-4C65-876D-6AF4A61CF0D4}"/>
          </ac:graphicFrameMkLst>
        </pc:graphicFrameChg>
        <pc:graphicFrameChg chg="mod">
          <ac:chgData name="Oliver Ulbrich" userId="598e2f35-d06c-42d4-a7c9-13701a60f7e1" providerId="ADAL" clId="{124F2304-0567-44AD-9347-4406A8C5C587}" dt="2022-04-27T08:14:46.164" v="864"/>
          <ac:graphicFrameMkLst>
            <pc:docMk/>
            <pc:sldMk cId="2237228366" sldId="584"/>
            <ac:graphicFrameMk id="17" creationId="{99FB4D9A-5909-44C4-927D-6863B15EFE72}"/>
          </ac:graphicFrameMkLst>
        </pc:graphicFrameChg>
        <pc:graphicFrameChg chg="mod">
          <ac:chgData name="Oliver Ulbrich" userId="598e2f35-d06c-42d4-a7c9-13701a60f7e1" providerId="ADAL" clId="{124F2304-0567-44AD-9347-4406A8C5C587}" dt="2022-04-27T08:14:46.164" v="864"/>
          <ac:graphicFrameMkLst>
            <pc:docMk/>
            <pc:sldMk cId="2237228366" sldId="584"/>
            <ac:graphicFrameMk id="18" creationId="{1B3143DA-71C3-498A-ADCB-0FC123D395CA}"/>
          </ac:graphicFrameMkLst>
        </pc:graphicFrameChg>
        <pc:graphicFrameChg chg="mod">
          <ac:chgData name="Oliver Ulbrich" userId="598e2f35-d06c-42d4-a7c9-13701a60f7e1" providerId="ADAL" clId="{124F2304-0567-44AD-9347-4406A8C5C587}" dt="2022-04-27T08:15:07.547" v="867"/>
          <ac:graphicFrameMkLst>
            <pc:docMk/>
            <pc:sldMk cId="2237228366" sldId="584"/>
            <ac:graphicFrameMk id="20" creationId="{0AA3C52A-FDEA-4F80-9E88-DD27F37327C2}"/>
          </ac:graphicFrameMkLst>
        </pc:graphicFrameChg>
        <pc:graphicFrameChg chg="mod">
          <ac:chgData name="Oliver Ulbrich" userId="598e2f35-d06c-42d4-a7c9-13701a60f7e1" providerId="ADAL" clId="{124F2304-0567-44AD-9347-4406A8C5C587}" dt="2022-04-27T08:15:07.547" v="867"/>
          <ac:graphicFrameMkLst>
            <pc:docMk/>
            <pc:sldMk cId="2237228366" sldId="584"/>
            <ac:graphicFrameMk id="21" creationId="{38C4E15E-EC27-49D7-B0E1-3383EF98769C}"/>
          </ac:graphicFrameMkLst>
        </pc:graphicFrameChg>
      </pc:sldChg>
      <pc:sldChg chg="addSp modSp new mod">
        <pc:chgData name="Oliver Ulbrich" userId="598e2f35-d06c-42d4-a7c9-13701a60f7e1" providerId="ADAL" clId="{124F2304-0567-44AD-9347-4406A8C5C587}" dt="2022-05-05T07:54:03.526" v="1070" actId="1076"/>
        <pc:sldMkLst>
          <pc:docMk/>
          <pc:sldMk cId="4112810567" sldId="584"/>
        </pc:sldMkLst>
        <pc:spChg chg="mod">
          <ac:chgData name="Oliver Ulbrich" userId="598e2f35-d06c-42d4-a7c9-13701a60f7e1" providerId="ADAL" clId="{124F2304-0567-44AD-9347-4406A8C5C587}" dt="2022-05-05T07:22:53.725" v="922" actId="20577"/>
          <ac:spMkLst>
            <pc:docMk/>
            <pc:sldMk cId="4112810567" sldId="584"/>
            <ac:spMk id="2" creationId="{14DDC32D-3382-5E80-4FD7-10C2ACB55660}"/>
          </ac:spMkLst>
        </pc:spChg>
        <pc:spChg chg="add mod">
          <ac:chgData name="Oliver Ulbrich" userId="598e2f35-d06c-42d4-a7c9-13701a60f7e1" providerId="ADAL" clId="{124F2304-0567-44AD-9347-4406A8C5C587}" dt="2022-05-05T07:25:32.886" v="950" actId="20577"/>
          <ac:spMkLst>
            <pc:docMk/>
            <pc:sldMk cId="4112810567" sldId="584"/>
            <ac:spMk id="7" creationId="{9193BAF6-7CB1-1E22-C378-2495CB7B84FF}"/>
          </ac:spMkLst>
        </pc:spChg>
        <pc:spChg chg="add mod">
          <ac:chgData name="Oliver Ulbrich" userId="598e2f35-d06c-42d4-a7c9-13701a60f7e1" providerId="ADAL" clId="{124F2304-0567-44AD-9347-4406A8C5C587}" dt="2022-05-05T07:29:57.101" v="1008" actId="20577"/>
          <ac:spMkLst>
            <pc:docMk/>
            <pc:sldMk cId="4112810567" sldId="584"/>
            <ac:spMk id="12" creationId="{8A7BBD2B-DA8F-57F2-B5DD-C835250A2944}"/>
          </ac:spMkLst>
        </pc:spChg>
        <pc:spChg chg="add mod">
          <ac:chgData name="Oliver Ulbrich" userId="598e2f35-d06c-42d4-a7c9-13701a60f7e1" providerId="ADAL" clId="{124F2304-0567-44AD-9347-4406A8C5C587}" dt="2022-05-05T07:41:35.639" v="1050" actId="1076"/>
          <ac:spMkLst>
            <pc:docMk/>
            <pc:sldMk cId="4112810567" sldId="584"/>
            <ac:spMk id="13" creationId="{88619245-293E-EB73-1E92-C26DB264ADF4}"/>
          </ac:spMkLst>
        </pc:spChg>
        <pc:grpChg chg="add mod">
          <ac:chgData name="Oliver Ulbrich" userId="598e2f35-d06c-42d4-a7c9-13701a60f7e1" providerId="ADAL" clId="{124F2304-0567-44AD-9347-4406A8C5C587}" dt="2022-05-05T07:23:31.490" v="924" actId="1076"/>
          <ac:grpSpMkLst>
            <pc:docMk/>
            <pc:sldMk cId="4112810567" sldId="584"/>
            <ac:grpSpMk id="3" creationId="{423D4CC8-53C3-40CF-0FBF-156DDA5DA0A0}"/>
          </ac:grpSpMkLst>
        </pc:grpChg>
        <pc:grpChg chg="add mod">
          <ac:chgData name="Oliver Ulbrich" userId="598e2f35-d06c-42d4-a7c9-13701a60f7e1" providerId="ADAL" clId="{124F2304-0567-44AD-9347-4406A8C5C587}" dt="2022-05-05T07:29:34.651" v="974" actId="1076"/>
          <ac:grpSpMkLst>
            <pc:docMk/>
            <pc:sldMk cId="4112810567" sldId="584"/>
            <ac:grpSpMk id="8" creationId="{41FD9B8F-C7D1-8CE2-294C-EB9D4CA29B4A}"/>
          </ac:grpSpMkLst>
        </pc:grpChg>
        <pc:grpChg chg="add mod">
          <ac:chgData name="Oliver Ulbrich" userId="598e2f35-d06c-42d4-a7c9-13701a60f7e1" providerId="ADAL" clId="{124F2304-0567-44AD-9347-4406A8C5C587}" dt="2022-05-05T07:54:00.966" v="1069" actId="1076"/>
          <ac:grpSpMkLst>
            <pc:docMk/>
            <pc:sldMk cId="4112810567" sldId="584"/>
            <ac:grpSpMk id="14" creationId="{47E364D3-9742-DF01-2331-899B8B1C53D7}"/>
          </ac:grpSpMkLst>
        </pc:grpChg>
        <pc:grpChg chg="add mod">
          <ac:chgData name="Oliver Ulbrich" userId="598e2f35-d06c-42d4-a7c9-13701a60f7e1" providerId="ADAL" clId="{124F2304-0567-44AD-9347-4406A8C5C587}" dt="2022-05-05T07:43:29.209" v="1057" actId="1076"/>
          <ac:grpSpMkLst>
            <pc:docMk/>
            <pc:sldMk cId="4112810567" sldId="584"/>
            <ac:grpSpMk id="18" creationId="{EA2D362A-7467-47FC-1384-FA80286A21F8}"/>
          </ac:grpSpMkLst>
        </pc:grpChg>
        <pc:graphicFrameChg chg="mod">
          <ac:chgData name="Oliver Ulbrich" userId="598e2f35-d06c-42d4-a7c9-13701a60f7e1" providerId="ADAL" clId="{124F2304-0567-44AD-9347-4406A8C5C587}" dt="2022-05-05T07:28:43.776" v="972" actId="20577"/>
          <ac:graphicFrameMkLst>
            <pc:docMk/>
            <pc:sldMk cId="4112810567" sldId="584"/>
            <ac:graphicFrameMk id="4" creationId="{88D93ED9-9F56-9851-76E8-A00BFD41A949}"/>
          </ac:graphicFrameMkLst>
        </pc:graphicFrameChg>
        <pc:graphicFrameChg chg="mod">
          <ac:chgData name="Oliver Ulbrich" userId="598e2f35-d06c-42d4-a7c9-13701a60f7e1" providerId="ADAL" clId="{124F2304-0567-44AD-9347-4406A8C5C587}" dt="2022-05-05T07:23:28.004" v="923"/>
          <ac:graphicFrameMkLst>
            <pc:docMk/>
            <pc:sldMk cId="4112810567" sldId="584"/>
            <ac:graphicFrameMk id="5" creationId="{E3641F65-D827-DB9A-4EE8-4400D1C4DD4D}"/>
          </ac:graphicFrameMkLst>
        </pc:graphicFrameChg>
        <pc:graphicFrameChg chg="mod">
          <ac:chgData name="Oliver Ulbrich" userId="598e2f35-d06c-42d4-a7c9-13701a60f7e1" providerId="ADAL" clId="{124F2304-0567-44AD-9347-4406A8C5C587}" dt="2022-05-05T07:28:35.416" v="966" actId="20577"/>
          <ac:graphicFrameMkLst>
            <pc:docMk/>
            <pc:sldMk cId="4112810567" sldId="584"/>
            <ac:graphicFrameMk id="6" creationId="{CD29060D-CCFB-6253-7586-0C29BD3FEF6E}"/>
          </ac:graphicFrameMkLst>
        </pc:graphicFrameChg>
        <pc:graphicFrameChg chg="mod">
          <ac:chgData name="Oliver Ulbrich" userId="598e2f35-d06c-42d4-a7c9-13701a60f7e1" providerId="ADAL" clId="{124F2304-0567-44AD-9347-4406A8C5C587}" dt="2022-05-05T07:29:31.728" v="973"/>
          <ac:graphicFrameMkLst>
            <pc:docMk/>
            <pc:sldMk cId="4112810567" sldId="584"/>
            <ac:graphicFrameMk id="9" creationId="{35EAAF53-97BF-9E30-38E2-1F45CFA87DE9}"/>
          </ac:graphicFrameMkLst>
        </pc:graphicFrameChg>
        <pc:graphicFrameChg chg="mod">
          <ac:chgData name="Oliver Ulbrich" userId="598e2f35-d06c-42d4-a7c9-13701a60f7e1" providerId="ADAL" clId="{124F2304-0567-44AD-9347-4406A8C5C587}" dt="2022-05-05T07:29:31.728" v="973"/>
          <ac:graphicFrameMkLst>
            <pc:docMk/>
            <pc:sldMk cId="4112810567" sldId="584"/>
            <ac:graphicFrameMk id="10" creationId="{4859BC3A-F482-FAEA-12BD-0374A913AFD4}"/>
          </ac:graphicFrameMkLst>
        </pc:graphicFrameChg>
        <pc:graphicFrameChg chg="mod">
          <ac:chgData name="Oliver Ulbrich" userId="598e2f35-d06c-42d4-a7c9-13701a60f7e1" providerId="ADAL" clId="{124F2304-0567-44AD-9347-4406A8C5C587}" dt="2022-05-05T07:29:31.728" v="973"/>
          <ac:graphicFrameMkLst>
            <pc:docMk/>
            <pc:sldMk cId="4112810567" sldId="584"/>
            <ac:graphicFrameMk id="11" creationId="{7C56C530-E456-5DE2-6C23-67D502EF42C9}"/>
          </ac:graphicFrameMkLst>
        </pc:graphicFrameChg>
        <pc:graphicFrameChg chg="mod">
          <ac:chgData name="Oliver Ulbrich" userId="598e2f35-d06c-42d4-a7c9-13701a60f7e1" providerId="ADAL" clId="{124F2304-0567-44AD-9347-4406A8C5C587}" dt="2022-05-05T07:41:47.800" v="1051"/>
          <ac:graphicFrameMkLst>
            <pc:docMk/>
            <pc:sldMk cId="4112810567" sldId="584"/>
            <ac:graphicFrameMk id="15" creationId="{8B2F92EA-483B-10FE-C045-CD984DC4C3BC}"/>
          </ac:graphicFrameMkLst>
        </pc:graphicFrameChg>
        <pc:graphicFrameChg chg="mod">
          <ac:chgData name="Oliver Ulbrich" userId="598e2f35-d06c-42d4-a7c9-13701a60f7e1" providerId="ADAL" clId="{124F2304-0567-44AD-9347-4406A8C5C587}" dt="2022-05-05T07:41:47.800" v="1051"/>
          <ac:graphicFrameMkLst>
            <pc:docMk/>
            <pc:sldMk cId="4112810567" sldId="584"/>
            <ac:graphicFrameMk id="16" creationId="{707BE2B6-0443-31CA-69CD-03F211215406}"/>
          </ac:graphicFrameMkLst>
        </pc:graphicFrameChg>
        <pc:graphicFrameChg chg="mod">
          <ac:chgData name="Oliver Ulbrich" userId="598e2f35-d06c-42d4-a7c9-13701a60f7e1" providerId="ADAL" clId="{124F2304-0567-44AD-9347-4406A8C5C587}" dt="2022-05-05T07:41:47.800" v="1051"/>
          <ac:graphicFrameMkLst>
            <pc:docMk/>
            <pc:sldMk cId="4112810567" sldId="584"/>
            <ac:graphicFrameMk id="17" creationId="{F2751F28-5188-2891-2326-3EF6623C66A8}"/>
          </ac:graphicFrameMkLst>
        </pc:graphicFrameChg>
        <pc:graphicFrameChg chg="mod">
          <ac:chgData name="Oliver Ulbrich" userId="598e2f35-d06c-42d4-a7c9-13701a60f7e1" providerId="ADAL" clId="{124F2304-0567-44AD-9347-4406A8C5C587}" dt="2022-05-05T07:43:05.297" v="1053"/>
          <ac:graphicFrameMkLst>
            <pc:docMk/>
            <pc:sldMk cId="4112810567" sldId="584"/>
            <ac:graphicFrameMk id="19" creationId="{A432221B-3EEA-604F-D3D5-92C0E4FAC9D5}"/>
          </ac:graphicFrameMkLst>
        </pc:graphicFrameChg>
        <pc:graphicFrameChg chg="mod">
          <ac:chgData name="Oliver Ulbrich" userId="598e2f35-d06c-42d4-a7c9-13701a60f7e1" providerId="ADAL" clId="{124F2304-0567-44AD-9347-4406A8C5C587}" dt="2022-05-05T07:43:05.297" v="1053"/>
          <ac:graphicFrameMkLst>
            <pc:docMk/>
            <pc:sldMk cId="4112810567" sldId="584"/>
            <ac:graphicFrameMk id="20" creationId="{B1E83AA1-73CE-A6C9-415E-E9105922A73B}"/>
          </ac:graphicFrameMkLst>
        </pc:graphicFrameChg>
        <pc:picChg chg="add mod">
          <ac:chgData name="Oliver Ulbrich" userId="598e2f35-d06c-42d4-a7c9-13701a60f7e1" providerId="ADAL" clId="{124F2304-0567-44AD-9347-4406A8C5C587}" dt="2022-05-05T07:53:51.856" v="1067" actId="1076"/>
          <ac:picMkLst>
            <pc:docMk/>
            <pc:sldMk cId="4112810567" sldId="584"/>
            <ac:picMk id="21" creationId="{26B3C880-E760-7ABB-22AB-943D18B6C5C7}"/>
          </ac:picMkLst>
        </pc:picChg>
        <pc:picChg chg="add mod">
          <ac:chgData name="Oliver Ulbrich" userId="598e2f35-d06c-42d4-a7c9-13701a60f7e1" providerId="ADAL" clId="{124F2304-0567-44AD-9347-4406A8C5C587}" dt="2022-05-05T07:54:03.526" v="1070" actId="1076"/>
          <ac:picMkLst>
            <pc:docMk/>
            <pc:sldMk cId="4112810567" sldId="584"/>
            <ac:picMk id="22" creationId="{DD1DAB37-A3A0-4402-F7B0-CBADD48BD26A}"/>
          </ac:picMkLst>
        </pc:picChg>
      </pc:sldChg>
      <pc:sldChg chg="new del">
        <pc:chgData name="Oliver Ulbrich" userId="598e2f35-d06c-42d4-a7c9-13701a60f7e1" providerId="ADAL" clId="{124F2304-0567-44AD-9347-4406A8C5C587}" dt="2022-05-05T07:44:55.238" v="1059" actId="47"/>
        <pc:sldMkLst>
          <pc:docMk/>
          <pc:sldMk cId="383278192" sldId="585"/>
        </pc:sldMkLst>
      </pc:sldChg>
      <pc:sldChg chg="addSp modSp mod">
        <pc:chgData name="Oliver Ulbrich" userId="598e2f35-d06c-42d4-a7c9-13701a60f7e1" providerId="ADAL" clId="{124F2304-0567-44AD-9347-4406A8C5C587}" dt="2022-05-05T07:49:14.137" v="1061" actId="1076"/>
        <pc:sldMkLst>
          <pc:docMk/>
          <pc:sldMk cId="2542562215" sldId="585"/>
        </pc:sldMkLst>
        <pc:graphicFrameChg chg="add mod">
          <ac:chgData name="Oliver Ulbrich" userId="598e2f35-d06c-42d4-a7c9-13701a60f7e1" providerId="ADAL" clId="{124F2304-0567-44AD-9347-4406A8C5C587}" dt="2022-05-05T07:49:14.137" v="1061" actId="1076"/>
          <ac:graphicFrameMkLst>
            <pc:docMk/>
            <pc:sldMk cId="2542562215" sldId="585"/>
            <ac:graphicFrameMk id="5" creationId="{8F8BB571-791D-53EE-97B0-4647448800D9}"/>
          </ac:graphicFrameMkLst>
        </pc:graphicFrameChg>
      </pc:sldChg>
      <pc:sldChg chg="addSp delSp modSp new mod">
        <pc:chgData name="Oliver Ulbrich" userId="598e2f35-d06c-42d4-a7c9-13701a60f7e1" providerId="ADAL" clId="{124F2304-0567-44AD-9347-4406A8C5C587}" dt="2022-05-05T08:08:09.653" v="1128" actId="20577"/>
        <pc:sldMkLst>
          <pc:docMk/>
          <pc:sldMk cId="1641406572" sldId="586"/>
        </pc:sldMkLst>
        <pc:spChg chg="add del mod">
          <ac:chgData name="Oliver Ulbrich" userId="598e2f35-d06c-42d4-a7c9-13701a60f7e1" providerId="ADAL" clId="{124F2304-0567-44AD-9347-4406A8C5C587}" dt="2022-05-05T08:00:48.645" v="1080" actId="478"/>
          <ac:spMkLst>
            <pc:docMk/>
            <pc:sldMk cId="1641406572" sldId="586"/>
            <ac:spMk id="8" creationId="{51750C5A-B426-8531-3818-F16631DD6189}"/>
          </ac:spMkLst>
        </pc:spChg>
        <pc:spChg chg="mod">
          <ac:chgData name="Oliver Ulbrich" userId="598e2f35-d06c-42d4-a7c9-13701a60f7e1" providerId="ADAL" clId="{124F2304-0567-44AD-9347-4406A8C5C587}" dt="2022-05-05T08:01:09.159" v="1081"/>
          <ac:spMkLst>
            <pc:docMk/>
            <pc:sldMk cId="1641406572" sldId="586"/>
            <ac:spMk id="10" creationId="{0B721338-E860-123D-516E-F10E3C42A679}"/>
          </ac:spMkLst>
        </pc:spChg>
        <pc:spChg chg="mod">
          <ac:chgData name="Oliver Ulbrich" userId="598e2f35-d06c-42d4-a7c9-13701a60f7e1" providerId="ADAL" clId="{124F2304-0567-44AD-9347-4406A8C5C587}" dt="2022-05-05T08:01:09.159" v="1081"/>
          <ac:spMkLst>
            <pc:docMk/>
            <pc:sldMk cId="1641406572" sldId="586"/>
            <ac:spMk id="11" creationId="{77E0944B-839C-F812-2322-69DC07EDE901}"/>
          </ac:spMkLst>
        </pc:spChg>
        <pc:spChg chg="mod">
          <ac:chgData name="Oliver Ulbrich" userId="598e2f35-d06c-42d4-a7c9-13701a60f7e1" providerId="ADAL" clId="{124F2304-0567-44AD-9347-4406A8C5C587}" dt="2022-05-05T08:08:09.653" v="1128" actId="20577"/>
          <ac:spMkLst>
            <pc:docMk/>
            <pc:sldMk cId="1641406572" sldId="586"/>
            <ac:spMk id="13" creationId="{7D7AC197-6D43-6CE7-D39E-43617D7313ED}"/>
          </ac:spMkLst>
        </pc:spChg>
        <pc:spChg chg="mod">
          <ac:chgData name="Oliver Ulbrich" userId="598e2f35-d06c-42d4-a7c9-13701a60f7e1" providerId="ADAL" clId="{124F2304-0567-44AD-9347-4406A8C5C587}" dt="2022-05-05T08:08:02.251" v="1118" actId="20577"/>
          <ac:spMkLst>
            <pc:docMk/>
            <pc:sldMk cId="1641406572" sldId="586"/>
            <ac:spMk id="14" creationId="{86AC7B66-A8E6-5567-1E11-71B7F18807FC}"/>
          </ac:spMkLst>
        </pc:spChg>
        <pc:spChg chg="mod">
          <ac:chgData name="Oliver Ulbrich" userId="598e2f35-d06c-42d4-a7c9-13701a60f7e1" providerId="ADAL" clId="{124F2304-0567-44AD-9347-4406A8C5C587}" dt="2022-05-05T08:07:58.993" v="1115" actId="20577"/>
          <ac:spMkLst>
            <pc:docMk/>
            <pc:sldMk cId="1641406572" sldId="586"/>
            <ac:spMk id="16" creationId="{A4F7EAE5-7C1D-65C6-670A-3242AA1316A0}"/>
          </ac:spMkLst>
        </pc:spChg>
        <pc:spChg chg="mod">
          <ac:chgData name="Oliver Ulbrich" userId="598e2f35-d06c-42d4-a7c9-13701a60f7e1" providerId="ADAL" clId="{124F2304-0567-44AD-9347-4406A8C5C587}" dt="2022-05-05T08:07:47.509" v="1097" actId="20577"/>
          <ac:spMkLst>
            <pc:docMk/>
            <pc:sldMk cId="1641406572" sldId="586"/>
            <ac:spMk id="17" creationId="{17C8C2E3-8809-E21D-288C-3F9576698F40}"/>
          </ac:spMkLst>
        </pc:spChg>
        <pc:grpChg chg="add del mod">
          <ac:chgData name="Oliver Ulbrich" userId="598e2f35-d06c-42d4-a7c9-13701a60f7e1" providerId="ADAL" clId="{124F2304-0567-44AD-9347-4406A8C5C587}" dt="2022-05-05T08:05:37.619" v="1084" actId="478"/>
          <ac:grpSpMkLst>
            <pc:docMk/>
            <pc:sldMk cId="1641406572" sldId="586"/>
            <ac:grpSpMk id="9" creationId="{33511EE1-2143-3603-CAE8-AB1F9BDCEFED}"/>
          </ac:grpSpMkLst>
        </pc:grpChg>
        <pc:grpChg chg="add mod">
          <ac:chgData name="Oliver Ulbrich" userId="598e2f35-d06c-42d4-a7c9-13701a60f7e1" providerId="ADAL" clId="{124F2304-0567-44AD-9347-4406A8C5C587}" dt="2022-05-05T08:05:53.835" v="1086" actId="1076"/>
          <ac:grpSpMkLst>
            <pc:docMk/>
            <pc:sldMk cId="1641406572" sldId="586"/>
            <ac:grpSpMk id="12" creationId="{BA43AEA0-5637-C92F-4D90-E754D574A359}"/>
          </ac:grpSpMkLst>
        </pc:grpChg>
        <pc:grpChg chg="add mod">
          <ac:chgData name="Oliver Ulbrich" userId="598e2f35-d06c-42d4-a7c9-13701a60f7e1" providerId="ADAL" clId="{124F2304-0567-44AD-9347-4406A8C5C587}" dt="2022-05-05T08:06:22.813" v="1088" actId="1076"/>
          <ac:grpSpMkLst>
            <pc:docMk/>
            <pc:sldMk cId="1641406572" sldId="586"/>
            <ac:grpSpMk id="15" creationId="{3DD5DD59-CC56-DE97-9EB1-AD3F3701F979}"/>
          </ac:grpSpMkLst>
        </pc:grpChg>
        <pc:graphicFrameChg chg="add mod">
          <ac:chgData name="Oliver Ulbrich" userId="598e2f35-d06c-42d4-a7c9-13701a60f7e1" providerId="ADAL" clId="{124F2304-0567-44AD-9347-4406A8C5C587}" dt="2022-05-05T07:51:06.823" v="1063"/>
          <ac:graphicFrameMkLst>
            <pc:docMk/>
            <pc:sldMk cId="1641406572" sldId="586"/>
            <ac:graphicFrameMk id="3" creationId="{06C94034-2828-70C5-40C1-18A66B979A6F}"/>
          </ac:graphicFrameMkLst>
        </pc:graphicFrameChg>
        <pc:graphicFrameChg chg="add mod">
          <ac:chgData name="Oliver Ulbrich" userId="598e2f35-d06c-42d4-a7c9-13701a60f7e1" providerId="ADAL" clId="{124F2304-0567-44AD-9347-4406A8C5C587}" dt="2022-05-05T07:51:33.683" v="1065" actId="1076"/>
          <ac:graphicFrameMkLst>
            <pc:docMk/>
            <pc:sldMk cId="1641406572" sldId="586"/>
            <ac:graphicFrameMk id="4" creationId="{A385581E-A1CA-697A-69AA-7E991DC97D44}"/>
          </ac:graphicFrameMkLst>
        </pc:graphicFrameChg>
        <pc:graphicFrameChg chg="add mod">
          <ac:chgData name="Oliver Ulbrich" userId="598e2f35-d06c-42d4-a7c9-13701a60f7e1" providerId="ADAL" clId="{124F2304-0567-44AD-9347-4406A8C5C587}" dt="2022-05-05T07:59:54.415" v="1072" actId="1076"/>
          <ac:graphicFrameMkLst>
            <pc:docMk/>
            <pc:sldMk cId="1641406572" sldId="586"/>
            <ac:graphicFrameMk id="5" creationId="{C23F114E-5EFD-5F2A-0350-BE45FEC76088}"/>
          </ac:graphicFrameMkLst>
        </pc:graphicFrameChg>
        <pc:graphicFrameChg chg="add mod">
          <ac:chgData name="Oliver Ulbrich" userId="598e2f35-d06c-42d4-a7c9-13701a60f7e1" providerId="ADAL" clId="{124F2304-0567-44AD-9347-4406A8C5C587}" dt="2022-05-05T08:00:21.745" v="1075" actId="1076"/>
          <ac:graphicFrameMkLst>
            <pc:docMk/>
            <pc:sldMk cId="1641406572" sldId="586"/>
            <ac:graphicFrameMk id="6" creationId="{B5DF61A7-0318-E58F-4851-ADA700607382}"/>
          </ac:graphicFrameMkLst>
        </pc:graphicFrameChg>
        <pc:graphicFrameChg chg="add mod">
          <ac:chgData name="Oliver Ulbrich" userId="598e2f35-d06c-42d4-a7c9-13701a60f7e1" providerId="ADAL" clId="{124F2304-0567-44AD-9347-4406A8C5C587}" dt="2022-05-05T08:00:27.916" v="1077" actId="1076"/>
          <ac:graphicFrameMkLst>
            <pc:docMk/>
            <pc:sldMk cId="1641406572" sldId="586"/>
            <ac:graphicFrameMk id="7" creationId="{6E3620E0-C94E-6C2A-94AB-CA8B824A6C59}"/>
          </ac:graphicFrameMkLst>
        </pc:graphicFrameChg>
      </pc:sldChg>
    </pc:docChg>
  </pc:docChgLst>
  <pc:docChgLst>
    <pc:chgData name="Kai-Uwe Stahl" userId="03d83eac-1abb-4669-b544-5969842bbf2e" providerId="ADAL" clId="{A087D41A-6038-413E-BD62-837218831389}"/>
    <pc:docChg chg="modSld">
      <pc:chgData name="Kai-Uwe Stahl" userId="03d83eac-1abb-4669-b544-5969842bbf2e" providerId="ADAL" clId="{A087D41A-6038-413E-BD62-837218831389}" dt="2022-10-14T12:11:44.498" v="0"/>
      <pc:docMkLst>
        <pc:docMk/>
      </pc:docMkLst>
      <pc:sldChg chg="addSp modSp">
        <pc:chgData name="Kai-Uwe Stahl" userId="03d83eac-1abb-4669-b544-5969842bbf2e" providerId="ADAL" clId="{A087D41A-6038-413E-BD62-837218831389}" dt="2022-10-14T12:11:44.498" v="0"/>
        <pc:sldMkLst>
          <pc:docMk/>
          <pc:sldMk cId="698239716" sldId="585"/>
        </pc:sldMkLst>
        <pc:spChg chg="mod">
          <ac:chgData name="Kai-Uwe Stahl" userId="03d83eac-1abb-4669-b544-5969842bbf2e" providerId="ADAL" clId="{A087D41A-6038-413E-BD62-837218831389}" dt="2022-10-14T12:11:44.498" v="0"/>
          <ac:spMkLst>
            <pc:docMk/>
            <pc:sldMk cId="698239716" sldId="585"/>
            <ac:spMk id="4" creationId="{87636183-0744-2427-D50F-7A16B7069B74}"/>
          </ac:spMkLst>
        </pc:spChg>
        <pc:spChg chg="mod">
          <ac:chgData name="Kai-Uwe Stahl" userId="03d83eac-1abb-4669-b544-5969842bbf2e" providerId="ADAL" clId="{A087D41A-6038-413E-BD62-837218831389}" dt="2022-10-14T12:11:44.498" v="0"/>
          <ac:spMkLst>
            <pc:docMk/>
            <pc:sldMk cId="698239716" sldId="585"/>
            <ac:spMk id="5" creationId="{92F3652D-810D-9AB6-F4DF-EFBF2C8526FD}"/>
          </ac:spMkLst>
        </pc:spChg>
        <pc:spChg chg="mod">
          <ac:chgData name="Kai-Uwe Stahl" userId="03d83eac-1abb-4669-b544-5969842bbf2e" providerId="ADAL" clId="{A087D41A-6038-413E-BD62-837218831389}" dt="2022-10-14T12:11:44.498" v="0"/>
          <ac:spMkLst>
            <pc:docMk/>
            <pc:sldMk cId="698239716" sldId="585"/>
            <ac:spMk id="6" creationId="{4C5A3C9D-0818-C088-A71C-EE6D5796479B}"/>
          </ac:spMkLst>
        </pc:spChg>
        <pc:spChg chg="mod">
          <ac:chgData name="Kai-Uwe Stahl" userId="03d83eac-1abb-4669-b544-5969842bbf2e" providerId="ADAL" clId="{A087D41A-6038-413E-BD62-837218831389}" dt="2022-10-14T12:11:44.498" v="0"/>
          <ac:spMkLst>
            <pc:docMk/>
            <pc:sldMk cId="698239716" sldId="585"/>
            <ac:spMk id="7" creationId="{AEAB7C05-BECE-C5D1-304C-3EA22EF7D2F5}"/>
          </ac:spMkLst>
        </pc:spChg>
        <pc:grpChg chg="add mod">
          <ac:chgData name="Kai-Uwe Stahl" userId="03d83eac-1abb-4669-b544-5969842bbf2e" providerId="ADAL" clId="{A087D41A-6038-413E-BD62-837218831389}" dt="2022-10-14T12:11:44.498" v="0"/>
          <ac:grpSpMkLst>
            <pc:docMk/>
            <pc:sldMk cId="698239716" sldId="585"/>
            <ac:grpSpMk id="3" creationId="{3D662CDE-D8D3-0755-59AE-479754584E1E}"/>
          </ac:grpSpMkLst>
        </pc:grpChg>
      </pc:sldChg>
    </pc:docChg>
  </pc:docChgLst>
  <pc:docChgLst>
    <pc:chgData name="Sabine Schwenninger" userId="60d7d213-5862-4377-8d09-40321e468af1" providerId="ADAL" clId="{0168DC25-3ADB-4AF6-A0F6-479AEA73C9EC}"/>
    <pc:docChg chg="delSld">
      <pc:chgData name="Sabine Schwenninger" userId="60d7d213-5862-4377-8d09-40321e468af1" providerId="ADAL" clId="{0168DC25-3ADB-4AF6-A0F6-479AEA73C9EC}" dt="2023-04-05T10:37:57.393" v="0" actId="2696"/>
      <pc:docMkLst>
        <pc:docMk/>
      </pc:docMkLst>
      <pc:sldChg chg="del">
        <pc:chgData name="Sabine Schwenninger" userId="60d7d213-5862-4377-8d09-40321e468af1" providerId="ADAL" clId="{0168DC25-3ADB-4AF6-A0F6-479AEA73C9EC}" dt="2023-04-05T10:37:57.393" v="0" actId="2696"/>
        <pc:sldMkLst>
          <pc:docMk/>
          <pc:sldMk cId="2832805122" sldId="582"/>
        </pc:sldMkLst>
      </pc:sldChg>
    </pc:docChg>
  </pc:docChgLst>
  <pc:docChgLst>
    <pc:chgData name="Sabine Schwenninger" userId="60d7d213-5862-4377-8d09-40321e468af1" providerId="ADAL" clId="{DA0EE983-580F-4870-ADCA-CFC44DDC0EE9}"/>
    <pc:docChg chg="custSel modSld">
      <pc:chgData name="Sabine Schwenninger" userId="60d7d213-5862-4377-8d09-40321e468af1" providerId="ADAL" clId="{DA0EE983-580F-4870-ADCA-CFC44DDC0EE9}" dt="2022-11-08T09:52:09.990" v="1" actId="478"/>
      <pc:docMkLst>
        <pc:docMk/>
      </pc:docMkLst>
      <pc:sldChg chg="delSp mod">
        <pc:chgData name="Sabine Schwenninger" userId="60d7d213-5862-4377-8d09-40321e468af1" providerId="ADAL" clId="{DA0EE983-580F-4870-ADCA-CFC44DDC0EE9}" dt="2022-11-08T09:52:09.990" v="1" actId="478"/>
        <pc:sldMkLst>
          <pc:docMk/>
          <pc:sldMk cId="2832805122" sldId="582"/>
        </pc:sldMkLst>
        <pc:grpChg chg="del">
          <ac:chgData name="Sabine Schwenninger" userId="60d7d213-5862-4377-8d09-40321e468af1" providerId="ADAL" clId="{DA0EE983-580F-4870-ADCA-CFC44DDC0EE9}" dt="2022-11-08T09:52:09.990" v="1" actId="478"/>
          <ac:grpSpMkLst>
            <pc:docMk/>
            <pc:sldMk cId="2832805122" sldId="582"/>
            <ac:grpSpMk id="3" creationId="{6BCA2CC1-849B-B9C4-1E71-79473FDBC60B}"/>
          </ac:grpSpMkLst>
        </pc:grpChg>
      </pc:sldChg>
      <pc:sldChg chg="delSp mod">
        <pc:chgData name="Sabine Schwenninger" userId="60d7d213-5862-4377-8d09-40321e468af1" providerId="ADAL" clId="{DA0EE983-580F-4870-ADCA-CFC44DDC0EE9}" dt="2022-11-08T09:52:04.135" v="0" actId="478"/>
        <pc:sldMkLst>
          <pc:docMk/>
          <pc:sldMk cId="698239716" sldId="585"/>
        </pc:sldMkLst>
        <pc:grpChg chg="del">
          <ac:chgData name="Sabine Schwenninger" userId="60d7d213-5862-4377-8d09-40321e468af1" providerId="ADAL" clId="{DA0EE983-580F-4870-ADCA-CFC44DDC0EE9}" dt="2022-11-08T09:52:04.135" v="0" actId="478"/>
          <ac:grpSpMkLst>
            <pc:docMk/>
            <pc:sldMk cId="698239716" sldId="585"/>
            <ac:grpSpMk id="3" creationId="{3D662CDE-D8D3-0755-59AE-479754584E1E}"/>
          </ac:grpSpMkLst>
        </pc:grpChg>
      </pc:sldChg>
    </pc:docChg>
  </pc:docChgLst>
  <pc:docChgLst>
    <pc:chgData name="Sabine Schwenninger" userId="60d7d213-5862-4377-8d09-40321e468af1" providerId="ADAL" clId="{DF93B152-7A8C-4669-A2AF-3B301566564D}"/>
    <pc:docChg chg="modMainMaster">
      <pc:chgData name="Sabine Schwenninger" userId="60d7d213-5862-4377-8d09-40321e468af1" providerId="ADAL" clId="{DF93B152-7A8C-4669-A2AF-3B301566564D}" dt="2022-11-09T08:11:42.541" v="0"/>
      <pc:docMkLst>
        <pc:docMk/>
      </pc:docMkLst>
      <pc:sldMasterChg chg="modSldLayout">
        <pc:chgData name="Sabine Schwenninger" userId="60d7d213-5862-4377-8d09-40321e468af1" providerId="ADAL" clId="{DF93B152-7A8C-4669-A2AF-3B301566564D}" dt="2022-11-09T08:11:42.541" v="0"/>
        <pc:sldMasterMkLst>
          <pc:docMk/>
          <pc:sldMasterMk cId="654843311" sldId="2147483648"/>
        </pc:sldMasterMkLst>
        <pc:sldLayoutChg chg="addSp modSp">
          <pc:chgData name="Sabine Schwenninger" userId="60d7d213-5862-4377-8d09-40321e468af1" providerId="ADAL" clId="{DF93B152-7A8C-4669-A2AF-3B301566564D}" dt="2022-11-09T08:11:42.541" v="0"/>
          <pc:sldLayoutMkLst>
            <pc:docMk/>
            <pc:sldMasterMk cId="654843311" sldId="2147483648"/>
            <pc:sldLayoutMk cId="2931685918" sldId="2147483666"/>
          </pc:sldLayoutMkLst>
          <pc:picChg chg="add mod">
            <ac:chgData name="Sabine Schwenninger" userId="60d7d213-5862-4377-8d09-40321e468af1" providerId="ADAL" clId="{DF93B152-7A8C-4669-A2AF-3B301566564D}" dt="2022-11-09T08:11:42.541" v="0"/>
            <ac:picMkLst>
              <pc:docMk/>
              <pc:sldMasterMk cId="654843311" sldId="2147483648"/>
              <pc:sldLayoutMk cId="2931685918" sldId="2147483666"/>
              <ac:picMk id="2" creationId="{CE862E39-CCB3-03FB-67D4-B2F55A546A54}"/>
            </ac:picMkLst>
          </pc:picChg>
        </pc:sldLayoutChg>
      </pc:sldMasterChg>
    </pc:docChg>
  </pc:docChgLst>
  <pc:docChgLst>
    <pc:chgData name="Sabine Schwenninger" userId="60d7d213-5862-4377-8d09-40321e468af1" providerId="ADAL" clId="{B3CA6F2B-0FFC-4CCC-8083-FAD84CA2166A}"/>
    <pc:docChg chg="custSel modMainMaster">
      <pc:chgData name="Sabine Schwenninger" userId="60d7d213-5862-4377-8d09-40321e468af1" providerId="ADAL" clId="{B3CA6F2B-0FFC-4CCC-8083-FAD84CA2166A}" dt="2022-11-09T08:47:51.099" v="0" actId="478"/>
      <pc:docMkLst>
        <pc:docMk/>
      </pc:docMkLst>
      <pc:sldMasterChg chg="modSldLayout">
        <pc:chgData name="Sabine Schwenninger" userId="60d7d213-5862-4377-8d09-40321e468af1" providerId="ADAL" clId="{B3CA6F2B-0FFC-4CCC-8083-FAD84CA2166A}" dt="2022-11-09T08:47:51.099" v="0" actId="478"/>
        <pc:sldMasterMkLst>
          <pc:docMk/>
          <pc:sldMasterMk cId="654843311" sldId="2147483648"/>
        </pc:sldMasterMkLst>
        <pc:sldLayoutChg chg="delSp mod">
          <pc:chgData name="Sabine Schwenninger" userId="60d7d213-5862-4377-8d09-40321e468af1" providerId="ADAL" clId="{B3CA6F2B-0FFC-4CCC-8083-FAD84CA2166A}" dt="2022-11-09T08:47:51.099" v="0" actId="478"/>
          <pc:sldLayoutMkLst>
            <pc:docMk/>
            <pc:sldMasterMk cId="654843311" sldId="2147483648"/>
            <pc:sldLayoutMk cId="2931685918" sldId="2147483666"/>
          </pc:sldLayoutMkLst>
          <pc:picChg chg="del">
            <ac:chgData name="Sabine Schwenninger" userId="60d7d213-5862-4377-8d09-40321e468af1" providerId="ADAL" clId="{B3CA6F2B-0FFC-4CCC-8083-FAD84CA2166A}" dt="2022-11-09T08:47:51.099" v="0" actId="478"/>
            <ac:picMkLst>
              <pc:docMk/>
              <pc:sldMasterMk cId="654843311" sldId="2147483648"/>
              <pc:sldLayoutMk cId="2931685918" sldId="2147483666"/>
              <ac:picMk id="2" creationId="{CE862E39-CCB3-03FB-67D4-B2F55A546A54}"/>
            </ac:picMkLst>
          </pc:picChg>
        </pc:sldLayoutChg>
      </pc:sldMasterChg>
    </pc:docChg>
  </pc:docChgLst>
  <pc:docChgLst>
    <pc:chgData name="Anne Neumeier" userId="8c4179ed-7a5d-4747-953b-7d0e22035f93" providerId="ADAL" clId="{D0289BF5-E17F-934F-9498-A17F860C9A56}"/>
    <pc:docChg chg="undo custSel addSld delSld modSld modMainMaster">
      <pc:chgData name="Anne Neumeier" userId="8c4179ed-7a5d-4747-953b-7d0e22035f93" providerId="ADAL" clId="{D0289BF5-E17F-934F-9498-A17F860C9A56}" dt="2022-04-13T13:49:17.346" v="805" actId="20577"/>
      <pc:docMkLst>
        <pc:docMk/>
      </pc:docMkLst>
      <pc:sldChg chg="addSp delSp modSp del mod">
        <pc:chgData name="Anne Neumeier" userId="8c4179ed-7a5d-4747-953b-7d0e22035f93" providerId="ADAL" clId="{D0289BF5-E17F-934F-9498-A17F860C9A56}" dt="2022-03-16T13:40:09.999" v="229" actId="2696"/>
        <pc:sldMkLst>
          <pc:docMk/>
          <pc:sldMk cId="1288234469" sldId="258"/>
        </pc:sldMkLst>
        <pc:spChg chg="add mod">
          <ac:chgData name="Anne Neumeier" userId="8c4179ed-7a5d-4747-953b-7d0e22035f93" providerId="ADAL" clId="{D0289BF5-E17F-934F-9498-A17F860C9A56}" dt="2022-03-16T13:14:53.963" v="54" actId="1076"/>
          <ac:spMkLst>
            <pc:docMk/>
            <pc:sldMk cId="1288234469" sldId="258"/>
            <ac:spMk id="2" creationId="{9706633F-293D-BB4B-B758-ECAE2CB6AC3C}"/>
          </ac:spMkLst>
        </pc:spChg>
        <pc:spChg chg="del mod">
          <ac:chgData name="Anne Neumeier" userId="8c4179ed-7a5d-4747-953b-7d0e22035f93" providerId="ADAL" clId="{D0289BF5-E17F-934F-9498-A17F860C9A56}" dt="2022-03-16T13:14:46.556" v="52" actId="478"/>
          <ac:spMkLst>
            <pc:docMk/>
            <pc:sldMk cId="1288234469" sldId="258"/>
            <ac:spMk id="3" creationId="{9F6EE975-D046-4351-99BF-F1C7314E52EA}"/>
          </ac:spMkLst>
        </pc:spChg>
        <pc:spChg chg="del">
          <ac:chgData name="Anne Neumeier" userId="8c4179ed-7a5d-4747-953b-7d0e22035f93" providerId="ADAL" clId="{D0289BF5-E17F-934F-9498-A17F860C9A56}" dt="2022-03-16T13:13:32.541" v="0" actId="478"/>
          <ac:spMkLst>
            <pc:docMk/>
            <pc:sldMk cId="1288234469" sldId="258"/>
            <ac:spMk id="5" creationId="{3B91804A-8D42-4D2F-B251-ADC0CCF37AD5}"/>
          </ac:spMkLst>
        </pc:spChg>
        <pc:spChg chg="del">
          <ac:chgData name="Anne Neumeier" userId="8c4179ed-7a5d-4747-953b-7d0e22035f93" providerId="ADAL" clId="{D0289BF5-E17F-934F-9498-A17F860C9A56}" dt="2022-03-16T13:14:37.563" v="50" actId="478"/>
          <ac:spMkLst>
            <pc:docMk/>
            <pc:sldMk cId="1288234469" sldId="258"/>
            <ac:spMk id="6" creationId="{BC31917C-5F59-4095-A574-C4647EEDC056}"/>
          </ac:spMkLst>
        </pc:spChg>
        <pc:spChg chg="add del mod">
          <ac:chgData name="Anne Neumeier" userId="8c4179ed-7a5d-4747-953b-7d0e22035f93" providerId="ADAL" clId="{D0289BF5-E17F-934F-9498-A17F860C9A56}" dt="2022-03-16T13:14:49.638" v="53" actId="478"/>
          <ac:spMkLst>
            <pc:docMk/>
            <pc:sldMk cId="1288234469" sldId="258"/>
            <ac:spMk id="7" creationId="{29A07D9F-39DA-DB43-B6E5-11BD6D965FB4}"/>
          </ac:spMkLst>
        </pc:spChg>
        <pc:spChg chg="add del mod">
          <ac:chgData name="Anne Neumeier" userId="8c4179ed-7a5d-4747-953b-7d0e22035f93" providerId="ADAL" clId="{D0289BF5-E17F-934F-9498-A17F860C9A56}" dt="2022-03-16T13:16:28.361" v="78"/>
          <ac:spMkLst>
            <pc:docMk/>
            <pc:sldMk cId="1288234469" sldId="258"/>
            <ac:spMk id="8" creationId="{8BABB48F-7483-B947-9F3D-C2875EE14DAD}"/>
          </ac:spMkLst>
        </pc:spChg>
        <pc:spChg chg="add del mod">
          <ac:chgData name="Anne Neumeier" userId="8c4179ed-7a5d-4747-953b-7d0e22035f93" providerId="ADAL" clId="{D0289BF5-E17F-934F-9498-A17F860C9A56}" dt="2022-03-16T13:15:05.725" v="56"/>
          <ac:spMkLst>
            <pc:docMk/>
            <pc:sldMk cId="1288234469" sldId="258"/>
            <ac:spMk id="14" creationId="{39B65012-6985-624F-B138-ACB386CACD7B}"/>
          </ac:spMkLst>
        </pc:spChg>
        <pc:spChg chg="mod">
          <ac:chgData name="Anne Neumeier" userId="8c4179ed-7a5d-4747-953b-7d0e22035f93" providerId="ADAL" clId="{D0289BF5-E17F-934F-9498-A17F860C9A56}" dt="2022-03-16T13:16:19.497" v="74" actId="14100"/>
          <ac:spMkLst>
            <pc:docMk/>
            <pc:sldMk cId="1288234469" sldId="258"/>
            <ac:spMk id="18" creationId="{09A9945F-B02A-9A4D-8025-AE0729A21CB7}"/>
          </ac:spMkLst>
        </pc:spChg>
        <pc:spChg chg="mod">
          <ac:chgData name="Anne Neumeier" userId="8c4179ed-7a5d-4747-953b-7d0e22035f93" providerId="ADAL" clId="{D0289BF5-E17F-934F-9498-A17F860C9A56}" dt="2022-03-16T13:16:09.028" v="70" actId="14100"/>
          <ac:spMkLst>
            <pc:docMk/>
            <pc:sldMk cId="1288234469" sldId="258"/>
            <ac:spMk id="19" creationId="{DFA049C6-1655-7641-9C34-5668C9D8605E}"/>
          </ac:spMkLst>
        </pc:spChg>
        <pc:grpChg chg="del mod">
          <ac:chgData name="Anne Neumeier" userId="8c4179ed-7a5d-4747-953b-7d0e22035f93" providerId="ADAL" clId="{D0289BF5-E17F-934F-9498-A17F860C9A56}" dt="2022-03-16T13:15:54.183" v="65" actId="478"/>
          <ac:grpSpMkLst>
            <pc:docMk/>
            <pc:sldMk cId="1288234469" sldId="258"/>
            <ac:grpSpMk id="13" creationId="{207CE9FA-7F34-49E1-97C0-190F7F2A8AB4}"/>
          </ac:grpSpMkLst>
        </pc:grpChg>
        <pc:grpChg chg="add mod">
          <ac:chgData name="Anne Neumeier" userId="8c4179ed-7a5d-4747-953b-7d0e22035f93" providerId="ADAL" clId="{D0289BF5-E17F-934F-9498-A17F860C9A56}" dt="2022-03-16T13:16:04.267" v="68" actId="14100"/>
          <ac:grpSpMkLst>
            <pc:docMk/>
            <pc:sldMk cId="1288234469" sldId="258"/>
            <ac:grpSpMk id="17" creationId="{193CE1E1-8292-5E4D-A277-304566D408C0}"/>
          </ac:grpSpMkLst>
        </pc:grpChg>
        <pc:picChg chg="del">
          <ac:chgData name="Anne Neumeier" userId="8c4179ed-7a5d-4747-953b-7d0e22035f93" providerId="ADAL" clId="{D0289BF5-E17F-934F-9498-A17F860C9A56}" dt="2022-03-16T13:16:23.069" v="75" actId="478"/>
          <ac:picMkLst>
            <pc:docMk/>
            <pc:sldMk cId="1288234469" sldId="258"/>
            <ac:picMk id="15" creationId="{F54A9F09-0D19-4F58-A7A3-AC1740536A59}"/>
          </ac:picMkLst>
        </pc:picChg>
        <pc:picChg chg="add del mod">
          <ac:chgData name="Anne Neumeier" userId="8c4179ed-7a5d-4747-953b-7d0e22035f93" providerId="ADAL" clId="{D0289BF5-E17F-934F-9498-A17F860C9A56}" dt="2022-03-16T13:15:05.725" v="56"/>
          <ac:picMkLst>
            <pc:docMk/>
            <pc:sldMk cId="1288234469" sldId="258"/>
            <ac:picMk id="16" creationId="{33C60EF2-1992-AF42-B913-C5BC357C26FA}"/>
          </ac:picMkLst>
        </pc:picChg>
        <pc:picChg chg="mod">
          <ac:chgData name="Anne Neumeier" userId="8c4179ed-7a5d-4747-953b-7d0e22035f93" providerId="ADAL" clId="{D0289BF5-E17F-934F-9498-A17F860C9A56}" dt="2022-03-16T13:16:12.898" v="71" actId="1076"/>
          <ac:picMkLst>
            <pc:docMk/>
            <pc:sldMk cId="1288234469" sldId="258"/>
            <ac:picMk id="20" creationId="{96906422-9656-0647-A497-96A53EE789ED}"/>
          </ac:picMkLst>
        </pc:picChg>
      </pc:sldChg>
      <pc:sldChg chg="addSp delSp modSp mod modClrScheme chgLayout">
        <pc:chgData name="Anne Neumeier" userId="8c4179ed-7a5d-4747-953b-7d0e22035f93" providerId="ADAL" clId="{D0289BF5-E17F-934F-9498-A17F860C9A56}" dt="2022-04-12T14:03:57.755" v="767" actId="404"/>
        <pc:sldMkLst>
          <pc:docMk/>
          <pc:sldMk cId="1086975490" sldId="557"/>
        </pc:sldMkLst>
        <pc:spChg chg="del mod">
          <ac:chgData name="Anne Neumeier" userId="8c4179ed-7a5d-4747-953b-7d0e22035f93" providerId="ADAL" clId="{D0289BF5-E17F-934F-9498-A17F860C9A56}" dt="2022-03-16T13:51:38.029" v="323" actId="478"/>
          <ac:spMkLst>
            <pc:docMk/>
            <pc:sldMk cId="1086975490" sldId="557"/>
            <ac:spMk id="2" creationId="{CC969DBA-B1B7-45C0-AAB1-667D46AB6CCE}"/>
          </ac:spMkLst>
        </pc:spChg>
        <pc:spChg chg="mod ord">
          <ac:chgData name="Anne Neumeier" userId="8c4179ed-7a5d-4747-953b-7d0e22035f93" providerId="ADAL" clId="{D0289BF5-E17F-934F-9498-A17F860C9A56}" dt="2022-03-17T15:05:49.595" v="665" actId="700"/>
          <ac:spMkLst>
            <pc:docMk/>
            <pc:sldMk cId="1086975490" sldId="557"/>
            <ac:spMk id="3" creationId="{F331C2FB-496D-4FAB-87D9-CC74A7E59E31}"/>
          </ac:spMkLst>
        </pc:spChg>
        <pc:spChg chg="add del mod">
          <ac:chgData name="Anne Neumeier" userId="8c4179ed-7a5d-4747-953b-7d0e22035f93" providerId="ADAL" clId="{D0289BF5-E17F-934F-9498-A17F860C9A56}" dt="2022-03-16T13:51:39.990" v="324" actId="478"/>
          <ac:spMkLst>
            <pc:docMk/>
            <pc:sldMk cId="1086975490" sldId="557"/>
            <ac:spMk id="9" creationId="{7BEF3B99-9B4D-1E4C-9E87-EFC183806C8E}"/>
          </ac:spMkLst>
        </pc:spChg>
        <pc:spChg chg="add del mod ord">
          <ac:chgData name="Anne Neumeier" userId="8c4179ed-7a5d-4747-953b-7d0e22035f93" providerId="ADAL" clId="{D0289BF5-E17F-934F-9498-A17F860C9A56}" dt="2022-03-16T13:54:17.906" v="348" actId="478"/>
          <ac:spMkLst>
            <pc:docMk/>
            <pc:sldMk cId="1086975490" sldId="557"/>
            <ac:spMk id="10" creationId="{C0E8AE29-3FD3-FE4F-B733-B3D70B8C3862}"/>
          </ac:spMkLst>
        </pc:spChg>
        <pc:spChg chg="add del mod ord">
          <ac:chgData name="Anne Neumeier" userId="8c4179ed-7a5d-4747-953b-7d0e22035f93" providerId="ADAL" clId="{D0289BF5-E17F-934F-9498-A17F860C9A56}" dt="2022-03-16T13:54:25.001" v="351" actId="478"/>
          <ac:spMkLst>
            <pc:docMk/>
            <pc:sldMk cId="1086975490" sldId="557"/>
            <ac:spMk id="11" creationId="{B5F6088E-B339-A54E-8971-DEE694AACD9E}"/>
          </ac:spMkLst>
        </pc:spChg>
        <pc:spChg chg="add del mod ord">
          <ac:chgData name="Anne Neumeier" userId="8c4179ed-7a5d-4747-953b-7d0e22035f93" providerId="ADAL" clId="{D0289BF5-E17F-934F-9498-A17F860C9A56}" dt="2022-03-16T14:06:39.466" v="483" actId="700"/>
          <ac:spMkLst>
            <pc:docMk/>
            <pc:sldMk cId="1086975490" sldId="557"/>
            <ac:spMk id="12" creationId="{D9A24BBF-97B5-3740-B51E-6F4DB72BE411}"/>
          </ac:spMkLst>
        </pc:spChg>
        <pc:spChg chg="add mod ord">
          <ac:chgData name="Anne Neumeier" userId="8c4179ed-7a5d-4747-953b-7d0e22035f93" providerId="ADAL" clId="{D0289BF5-E17F-934F-9498-A17F860C9A56}" dt="2022-03-17T15:05:49.595" v="665" actId="700"/>
          <ac:spMkLst>
            <pc:docMk/>
            <pc:sldMk cId="1086975490" sldId="557"/>
            <ac:spMk id="13" creationId="{B5D1B7C5-3736-E948-8A3A-EFA10E117870}"/>
          </ac:spMkLst>
        </pc:spChg>
        <pc:spChg chg="add del mod ord">
          <ac:chgData name="Anne Neumeier" userId="8c4179ed-7a5d-4747-953b-7d0e22035f93" providerId="ADAL" clId="{D0289BF5-E17F-934F-9498-A17F860C9A56}" dt="2022-03-17T15:04:24.756" v="649" actId="478"/>
          <ac:spMkLst>
            <pc:docMk/>
            <pc:sldMk cId="1086975490" sldId="557"/>
            <ac:spMk id="16" creationId="{FFD9BBEB-FF10-5147-A40D-9F2BCC65C759}"/>
          </ac:spMkLst>
        </pc:spChg>
        <pc:spChg chg="add del mod">
          <ac:chgData name="Anne Neumeier" userId="8c4179ed-7a5d-4747-953b-7d0e22035f93" providerId="ADAL" clId="{D0289BF5-E17F-934F-9498-A17F860C9A56}" dt="2022-03-16T14:06:46.762" v="486" actId="478"/>
          <ac:spMkLst>
            <pc:docMk/>
            <pc:sldMk cId="1086975490" sldId="557"/>
            <ac:spMk id="27" creationId="{50E53774-3A2B-BD4D-A2AF-1D5D323F62D6}"/>
          </ac:spMkLst>
        </pc:spChg>
        <pc:grpChg chg="mod">
          <ac:chgData name="Anne Neumeier" userId="8c4179ed-7a5d-4747-953b-7d0e22035f93" providerId="ADAL" clId="{D0289BF5-E17F-934F-9498-A17F860C9A56}" dt="2022-03-16T13:54:47.724" v="354" actId="1076"/>
          <ac:grpSpMkLst>
            <pc:docMk/>
            <pc:sldMk cId="1086975490" sldId="557"/>
            <ac:grpSpMk id="4" creationId="{B1478E38-2A55-4BE1-AD22-A87D615E4F67}"/>
          </ac:grpSpMkLst>
        </pc:grpChg>
        <pc:grpChg chg="mod">
          <ac:chgData name="Anne Neumeier" userId="8c4179ed-7a5d-4747-953b-7d0e22035f93" providerId="ADAL" clId="{D0289BF5-E17F-934F-9498-A17F860C9A56}" dt="2022-03-16T14:15:08.739" v="609" actId="14100"/>
          <ac:grpSpMkLst>
            <pc:docMk/>
            <pc:sldMk cId="1086975490" sldId="557"/>
            <ac:grpSpMk id="6" creationId="{A4C75176-6971-4420-8A29-A0B6E5EBAA0B}"/>
          </ac:grpSpMkLst>
        </pc:grpChg>
        <pc:grpChg chg="mod">
          <ac:chgData name="Anne Neumeier" userId="8c4179ed-7a5d-4747-953b-7d0e22035f93" providerId="ADAL" clId="{D0289BF5-E17F-934F-9498-A17F860C9A56}" dt="2022-03-16T13:54:47.724" v="354" actId="1076"/>
          <ac:grpSpMkLst>
            <pc:docMk/>
            <pc:sldMk cId="1086975490" sldId="557"/>
            <ac:grpSpMk id="7" creationId="{ED6535CE-6A61-4623-9B6D-F6FB02CDE3F6}"/>
          </ac:grpSpMkLst>
        </pc:grpChg>
        <pc:grpChg chg="mod">
          <ac:chgData name="Anne Neumeier" userId="8c4179ed-7a5d-4747-953b-7d0e22035f93" providerId="ADAL" clId="{D0289BF5-E17F-934F-9498-A17F860C9A56}" dt="2022-03-16T14:14:58.864" v="606" actId="14100"/>
          <ac:grpSpMkLst>
            <pc:docMk/>
            <pc:sldMk cId="1086975490" sldId="557"/>
            <ac:grpSpMk id="8" creationId="{D49D6B06-6BBF-47C3-9682-F0DAF3736DB5}"/>
          </ac:grpSpMkLst>
        </pc:grpChg>
        <pc:graphicFrameChg chg="mod">
          <ac:chgData name="Anne Neumeier" userId="8c4179ed-7a5d-4747-953b-7d0e22035f93" providerId="ADAL" clId="{D0289BF5-E17F-934F-9498-A17F860C9A56}" dt="2022-03-16T14:15:30.716" v="617" actId="255"/>
          <ac:graphicFrameMkLst>
            <pc:docMk/>
            <pc:sldMk cId="1086975490" sldId="557"/>
            <ac:graphicFrameMk id="14" creationId="{BAA04D80-D326-4429-AC6F-CD5A6AF37E28}"/>
          </ac:graphicFrameMkLst>
        </pc:graphicFrameChg>
        <pc:graphicFrameChg chg="mod">
          <ac:chgData name="Anne Neumeier" userId="8c4179ed-7a5d-4747-953b-7d0e22035f93" providerId="ADAL" clId="{D0289BF5-E17F-934F-9498-A17F860C9A56}" dt="2022-04-12T14:03:57.755" v="767" actId="404"/>
          <ac:graphicFrameMkLst>
            <pc:docMk/>
            <pc:sldMk cId="1086975490" sldId="557"/>
            <ac:graphicFrameMk id="15" creationId="{C7C71D28-F32B-4C85-AEAD-EE886B2D302C}"/>
          </ac:graphicFrameMkLst>
        </pc:graphicFrameChg>
        <pc:graphicFrameChg chg="mod">
          <ac:chgData name="Anne Neumeier" userId="8c4179ed-7a5d-4747-953b-7d0e22035f93" providerId="ADAL" clId="{D0289BF5-E17F-934F-9498-A17F860C9A56}" dt="2022-03-16T14:15:38.837" v="621" actId="255"/>
          <ac:graphicFrameMkLst>
            <pc:docMk/>
            <pc:sldMk cId="1086975490" sldId="557"/>
            <ac:graphicFrameMk id="17" creationId="{365CF4CE-2135-42B3-979C-5975F4107AFF}"/>
          </ac:graphicFrameMkLst>
        </pc:graphicFrameChg>
        <pc:graphicFrameChg chg="mod">
          <ac:chgData name="Anne Neumeier" userId="8c4179ed-7a5d-4747-953b-7d0e22035f93" providerId="ADAL" clId="{D0289BF5-E17F-934F-9498-A17F860C9A56}" dt="2022-03-16T14:15:50.697" v="625" actId="255"/>
          <ac:graphicFrameMkLst>
            <pc:docMk/>
            <pc:sldMk cId="1086975490" sldId="557"/>
            <ac:graphicFrameMk id="18" creationId="{5D1658D6-F726-4830-88F9-0C2E6102BF7F}"/>
          </ac:graphicFrameMkLst>
        </pc:graphicFrameChg>
        <pc:graphicFrameChg chg="mod">
          <ac:chgData name="Anne Neumeier" userId="8c4179ed-7a5d-4747-953b-7d0e22035f93" providerId="ADAL" clId="{D0289BF5-E17F-934F-9498-A17F860C9A56}" dt="2022-03-16T14:15:59.768" v="627" actId="255"/>
          <ac:graphicFrameMkLst>
            <pc:docMk/>
            <pc:sldMk cId="1086975490" sldId="557"/>
            <ac:graphicFrameMk id="19" creationId="{592C3E63-5DC1-4871-A558-E338F415EFF9}"/>
          </ac:graphicFrameMkLst>
        </pc:graphicFrameChg>
        <pc:graphicFrameChg chg="mod">
          <ac:chgData name="Anne Neumeier" userId="8c4179ed-7a5d-4747-953b-7d0e22035f93" providerId="ADAL" clId="{D0289BF5-E17F-934F-9498-A17F860C9A56}" dt="2022-03-16T14:15:45.200" v="623" actId="255"/>
          <ac:graphicFrameMkLst>
            <pc:docMk/>
            <pc:sldMk cId="1086975490" sldId="557"/>
            <ac:graphicFrameMk id="20" creationId="{9B9ED3C1-14E4-4FA1-9117-A521D451F1D4}"/>
          </ac:graphicFrameMkLst>
        </pc:graphicFrameChg>
        <pc:graphicFrameChg chg="mod">
          <ac:chgData name="Anne Neumeier" userId="8c4179ed-7a5d-4747-953b-7d0e22035f93" providerId="ADAL" clId="{D0289BF5-E17F-934F-9498-A17F860C9A56}" dt="2022-03-16T14:14:12.320" v="597" actId="255"/>
          <ac:graphicFrameMkLst>
            <pc:docMk/>
            <pc:sldMk cId="1086975490" sldId="557"/>
            <ac:graphicFrameMk id="21" creationId="{21E6A747-B081-41EB-95C7-5E9947B88057}"/>
          </ac:graphicFrameMkLst>
        </pc:graphicFrameChg>
        <pc:graphicFrameChg chg="mod">
          <ac:chgData name="Anne Neumeier" userId="8c4179ed-7a5d-4747-953b-7d0e22035f93" providerId="ADAL" clId="{D0289BF5-E17F-934F-9498-A17F860C9A56}" dt="2022-03-16T14:13:55.057" v="593" actId="255"/>
          <ac:graphicFrameMkLst>
            <pc:docMk/>
            <pc:sldMk cId="1086975490" sldId="557"/>
            <ac:graphicFrameMk id="22" creationId="{C3F2342F-3AD1-44B1-B5F7-3C511000324F}"/>
          </ac:graphicFrameMkLst>
        </pc:graphicFrameChg>
        <pc:graphicFrameChg chg="mod">
          <ac:chgData name="Anne Neumeier" userId="8c4179ed-7a5d-4747-953b-7d0e22035f93" providerId="ADAL" clId="{D0289BF5-E17F-934F-9498-A17F860C9A56}" dt="2022-03-16T14:14:22.065" v="601" actId="255"/>
          <ac:graphicFrameMkLst>
            <pc:docMk/>
            <pc:sldMk cId="1086975490" sldId="557"/>
            <ac:graphicFrameMk id="23" creationId="{4B6563A3-0218-47D0-B1CB-BE032B4FBCEE}"/>
          </ac:graphicFrameMkLst>
        </pc:graphicFrameChg>
        <pc:graphicFrameChg chg="mod">
          <ac:chgData name="Anne Neumeier" userId="8c4179ed-7a5d-4747-953b-7d0e22035f93" providerId="ADAL" clId="{D0289BF5-E17F-934F-9498-A17F860C9A56}" dt="2022-03-16T14:13:34.933" v="586" actId="2711"/>
          <ac:graphicFrameMkLst>
            <pc:docMk/>
            <pc:sldMk cId="1086975490" sldId="557"/>
            <ac:graphicFrameMk id="24" creationId="{8480B022-74AF-4B92-B673-A87826C55B81}"/>
          </ac:graphicFrameMkLst>
        </pc:graphicFrameChg>
        <pc:graphicFrameChg chg="mod">
          <ac:chgData name="Anne Neumeier" userId="8c4179ed-7a5d-4747-953b-7d0e22035f93" providerId="ADAL" clId="{D0289BF5-E17F-934F-9498-A17F860C9A56}" dt="2022-03-16T14:13:25.627" v="583" actId="255"/>
          <ac:graphicFrameMkLst>
            <pc:docMk/>
            <pc:sldMk cId="1086975490" sldId="557"/>
            <ac:graphicFrameMk id="25" creationId="{9B35F146-EF93-4128-B5BC-9ADC0A348F90}"/>
          </ac:graphicFrameMkLst>
        </pc:graphicFrameChg>
        <pc:graphicFrameChg chg="mod">
          <ac:chgData name="Anne Neumeier" userId="8c4179ed-7a5d-4747-953b-7d0e22035f93" providerId="ADAL" clId="{D0289BF5-E17F-934F-9498-A17F860C9A56}" dt="2022-03-16T14:13:43.463" v="589" actId="255"/>
          <ac:graphicFrameMkLst>
            <pc:docMk/>
            <pc:sldMk cId="1086975490" sldId="557"/>
            <ac:graphicFrameMk id="26" creationId="{ED976501-0E34-46A4-A2D8-9463493B1415}"/>
          </ac:graphicFrameMkLst>
        </pc:graphicFrameChg>
      </pc:sldChg>
      <pc:sldChg chg="addSp delSp modSp mod modClrScheme chgLayout">
        <pc:chgData name="Anne Neumeier" userId="8c4179ed-7a5d-4747-953b-7d0e22035f93" providerId="ADAL" clId="{D0289BF5-E17F-934F-9498-A17F860C9A56}" dt="2022-04-12T14:04:13.786" v="769" actId="404"/>
        <pc:sldMkLst>
          <pc:docMk/>
          <pc:sldMk cId="3903903743" sldId="558"/>
        </pc:sldMkLst>
        <pc:spChg chg="add del mod ord">
          <ac:chgData name="Anne Neumeier" userId="8c4179ed-7a5d-4747-953b-7d0e22035f93" providerId="ADAL" clId="{D0289BF5-E17F-934F-9498-A17F860C9A56}" dt="2022-03-17T15:05:42.202" v="664" actId="700"/>
          <ac:spMkLst>
            <pc:docMk/>
            <pc:sldMk cId="3903903743" sldId="558"/>
            <ac:spMk id="2" creationId="{8FEA4499-4346-1F44-BFCD-223C75B90752}"/>
          </ac:spMkLst>
        </pc:spChg>
        <pc:spChg chg="del mod ord">
          <ac:chgData name="Anne Neumeier" userId="8c4179ed-7a5d-4747-953b-7d0e22035f93" providerId="ADAL" clId="{D0289BF5-E17F-934F-9498-A17F860C9A56}" dt="2022-03-16T14:06:59.258" v="489" actId="478"/>
          <ac:spMkLst>
            <pc:docMk/>
            <pc:sldMk cId="3903903743" sldId="558"/>
            <ac:spMk id="2" creationId="{FBD53B36-454E-4931-B71E-2A6D0D280AC1}"/>
          </ac:spMkLst>
        </pc:spChg>
        <pc:spChg chg="del">
          <ac:chgData name="Anne Neumeier" userId="8c4179ed-7a5d-4747-953b-7d0e22035f93" providerId="ADAL" clId="{D0289BF5-E17F-934F-9498-A17F860C9A56}" dt="2022-03-16T13:54:59.213" v="357" actId="700"/>
          <ac:spMkLst>
            <pc:docMk/>
            <pc:sldMk cId="3903903743" sldId="558"/>
            <ac:spMk id="3" creationId="{77F6D978-4344-4F53-808C-BE07489A1ADD}"/>
          </ac:spMkLst>
        </pc:spChg>
        <pc:spChg chg="add mod ord">
          <ac:chgData name="Anne Neumeier" userId="8c4179ed-7a5d-4747-953b-7d0e22035f93" providerId="ADAL" clId="{D0289BF5-E17F-934F-9498-A17F860C9A56}" dt="2022-03-17T15:05:42.202" v="664" actId="700"/>
          <ac:spMkLst>
            <pc:docMk/>
            <pc:sldMk cId="3903903743" sldId="558"/>
            <ac:spMk id="49" creationId="{4271F63B-27ED-A64D-8E4C-364A6B04A6AA}"/>
          </ac:spMkLst>
        </pc:spChg>
        <pc:spChg chg="add del mod ord">
          <ac:chgData name="Anne Neumeier" userId="8c4179ed-7a5d-4747-953b-7d0e22035f93" providerId="ADAL" clId="{D0289BF5-E17F-934F-9498-A17F860C9A56}" dt="2022-03-17T15:04:36.756" v="652" actId="478"/>
          <ac:spMkLst>
            <pc:docMk/>
            <pc:sldMk cId="3903903743" sldId="558"/>
            <ac:spMk id="50" creationId="{D112FDE2-15D3-744E-A446-B6B19C26CD11}"/>
          </ac:spMkLst>
        </pc:spChg>
        <pc:grpChg chg="mod">
          <ac:chgData name="Anne Neumeier" userId="8c4179ed-7a5d-4747-953b-7d0e22035f93" providerId="ADAL" clId="{D0289BF5-E17F-934F-9498-A17F860C9A56}" dt="2022-03-16T13:55:36.747" v="360" actId="1076"/>
          <ac:grpSpMkLst>
            <pc:docMk/>
            <pc:sldMk cId="3903903743" sldId="558"/>
            <ac:grpSpMk id="4" creationId="{4F39C296-31CC-48D0-86A1-13D8F31B6EE2}"/>
          </ac:grpSpMkLst>
        </pc:grpChg>
        <pc:grpChg chg="mod">
          <ac:chgData name="Anne Neumeier" userId="8c4179ed-7a5d-4747-953b-7d0e22035f93" providerId="ADAL" clId="{D0289BF5-E17F-934F-9498-A17F860C9A56}" dt="2022-03-16T13:55:36.747" v="360" actId="1076"/>
          <ac:grpSpMkLst>
            <pc:docMk/>
            <pc:sldMk cId="3903903743" sldId="558"/>
            <ac:grpSpMk id="7" creationId="{EF3A2DD9-BD83-47C3-AC9C-F9F7D1137E6D}"/>
          </ac:grpSpMkLst>
        </pc:grpChg>
        <pc:grpChg chg="mod">
          <ac:chgData name="Anne Neumeier" userId="8c4179ed-7a5d-4747-953b-7d0e22035f93" providerId="ADAL" clId="{D0289BF5-E17F-934F-9498-A17F860C9A56}" dt="2022-03-16T13:55:36.747" v="360" actId="1076"/>
          <ac:grpSpMkLst>
            <pc:docMk/>
            <pc:sldMk cId="3903903743" sldId="558"/>
            <ac:grpSpMk id="8" creationId="{B9CC1DBA-1BA0-4CA9-A601-35581CD12F74}"/>
          </ac:grpSpMkLst>
        </pc:grpChg>
        <pc:grpChg chg="mod">
          <ac:chgData name="Anne Neumeier" userId="8c4179ed-7a5d-4747-953b-7d0e22035f93" providerId="ADAL" clId="{D0289BF5-E17F-934F-9498-A17F860C9A56}" dt="2022-03-16T13:55:36.747" v="360" actId="1076"/>
          <ac:grpSpMkLst>
            <pc:docMk/>
            <pc:sldMk cId="3903903743" sldId="558"/>
            <ac:grpSpMk id="15" creationId="{6D42EB8C-BDEC-4097-9BB9-B5AF0A34F998}"/>
          </ac:grpSpMkLst>
        </pc:grpChg>
        <pc:grpChg chg="add del mod">
          <ac:chgData name="Anne Neumeier" userId="8c4179ed-7a5d-4747-953b-7d0e22035f93" providerId="ADAL" clId="{D0289BF5-E17F-934F-9498-A17F860C9A56}" dt="2022-03-16T13:54:52.209" v="356"/>
          <ac:grpSpMkLst>
            <pc:docMk/>
            <pc:sldMk cId="3903903743" sldId="558"/>
            <ac:grpSpMk id="16" creationId="{519E41FA-78F2-BA48-B6D1-EFB9CE2F8C94}"/>
          </ac:grpSpMkLst>
        </pc:grpChg>
        <pc:grpChg chg="add del mod">
          <ac:chgData name="Anne Neumeier" userId="8c4179ed-7a5d-4747-953b-7d0e22035f93" providerId="ADAL" clId="{D0289BF5-E17F-934F-9498-A17F860C9A56}" dt="2022-03-16T13:54:52.209" v="356"/>
          <ac:grpSpMkLst>
            <pc:docMk/>
            <pc:sldMk cId="3903903743" sldId="558"/>
            <ac:grpSpMk id="20" creationId="{0A2B144D-FA44-834C-8834-DC679932E8F8}"/>
          </ac:grpSpMkLst>
        </pc:grpChg>
        <pc:grpChg chg="add del mod">
          <ac:chgData name="Anne Neumeier" userId="8c4179ed-7a5d-4747-953b-7d0e22035f93" providerId="ADAL" clId="{D0289BF5-E17F-934F-9498-A17F860C9A56}" dt="2022-03-16T13:54:52.209" v="356"/>
          <ac:grpSpMkLst>
            <pc:docMk/>
            <pc:sldMk cId="3903903743" sldId="558"/>
            <ac:grpSpMk id="24" creationId="{B94C0D49-8A44-014D-9522-37ADB4A7BE56}"/>
          </ac:grpSpMkLst>
        </pc:grpChg>
        <pc:grpChg chg="add del mod">
          <ac:chgData name="Anne Neumeier" userId="8c4179ed-7a5d-4747-953b-7d0e22035f93" providerId="ADAL" clId="{D0289BF5-E17F-934F-9498-A17F860C9A56}" dt="2022-03-16T13:54:52.209" v="356"/>
          <ac:grpSpMkLst>
            <pc:docMk/>
            <pc:sldMk cId="3903903743" sldId="558"/>
            <ac:grpSpMk id="28" creationId="{1A7FC0D8-29FA-4D49-BE30-BD691E812B0C}"/>
          </ac:grpSpMkLst>
        </pc:grpChg>
        <pc:grpChg chg="add mod">
          <ac:chgData name="Anne Neumeier" userId="8c4179ed-7a5d-4747-953b-7d0e22035f93" providerId="ADAL" clId="{D0289BF5-E17F-934F-9498-A17F860C9A56}" dt="2022-03-16T13:55:01.519" v="358"/>
          <ac:grpSpMkLst>
            <pc:docMk/>
            <pc:sldMk cId="3903903743" sldId="558"/>
            <ac:grpSpMk id="32" creationId="{B4EC7DBE-D483-7046-B920-C5D10E2FD2F0}"/>
          </ac:grpSpMkLst>
        </pc:grpChg>
        <pc:grpChg chg="add mod">
          <ac:chgData name="Anne Neumeier" userId="8c4179ed-7a5d-4747-953b-7d0e22035f93" providerId="ADAL" clId="{D0289BF5-E17F-934F-9498-A17F860C9A56}" dt="2022-03-16T13:55:01.519" v="358"/>
          <ac:grpSpMkLst>
            <pc:docMk/>
            <pc:sldMk cId="3903903743" sldId="558"/>
            <ac:grpSpMk id="36" creationId="{1582535C-E6AA-E24E-8D8F-FD254DFDC6BC}"/>
          </ac:grpSpMkLst>
        </pc:grpChg>
        <pc:grpChg chg="add mod">
          <ac:chgData name="Anne Neumeier" userId="8c4179ed-7a5d-4747-953b-7d0e22035f93" providerId="ADAL" clId="{D0289BF5-E17F-934F-9498-A17F860C9A56}" dt="2022-03-16T13:55:01.519" v="358"/>
          <ac:grpSpMkLst>
            <pc:docMk/>
            <pc:sldMk cId="3903903743" sldId="558"/>
            <ac:grpSpMk id="40" creationId="{13A5990F-9A56-C944-AABF-9D5666E7A9D1}"/>
          </ac:grpSpMkLst>
        </pc:grpChg>
        <pc:grpChg chg="add mod">
          <ac:chgData name="Anne Neumeier" userId="8c4179ed-7a5d-4747-953b-7d0e22035f93" providerId="ADAL" clId="{D0289BF5-E17F-934F-9498-A17F860C9A56}" dt="2022-03-16T13:55:01.519" v="358"/>
          <ac:grpSpMkLst>
            <pc:docMk/>
            <pc:sldMk cId="3903903743" sldId="558"/>
            <ac:grpSpMk id="44" creationId="{FCECF646-02FA-A243-8CE2-A405F3E662FF}"/>
          </ac:grpSpMkLst>
        </pc:grpChg>
        <pc:grpChg chg="add del">
          <ac:chgData name="Anne Neumeier" userId="8c4179ed-7a5d-4747-953b-7d0e22035f93" providerId="ADAL" clId="{D0289BF5-E17F-934F-9498-A17F860C9A56}" dt="2022-03-16T13:55:39.889" v="361" actId="478"/>
          <ac:grpSpMkLst>
            <pc:docMk/>
            <pc:sldMk cId="3903903743" sldId="558"/>
            <ac:grpSpMk id="48" creationId="{1B8F8EBB-8A4C-A445-A589-01ECF34473BC}"/>
          </ac:grpSpMkLst>
        </pc:grpChg>
        <pc:graphicFrameChg chg="mod">
          <ac:chgData name="Anne Neumeier" userId="8c4179ed-7a5d-4747-953b-7d0e22035f93" providerId="ADAL" clId="{D0289BF5-E17F-934F-9498-A17F860C9A56}" dt="2022-03-16T14:12:49.605" v="575" actId="2711"/>
          <ac:graphicFrameMkLst>
            <pc:docMk/>
            <pc:sldMk cId="3903903743" sldId="558"/>
            <ac:graphicFrameMk id="5" creationId="{75ACB1F7-4AB0-484D-9476-C7CB26F628A4}"/>
          </ac:graphicFrameMkLst>
        </pc:graphicFrameChg>
        <pc:graphicFrameChg chg="mod">
          <ac:chgData name="Anne Neumeier" userId="8c4179ed-7a5d-4747-953b-7d0e22035f93" providerId="ADAL" clId="{D0289BF5-E17F-934F-9498-A17F860C9A56}" dt="2022-04-12T14:04:10.083" v="768" actId="404"/>
          <ac:graphicFrameMkLst>
            <pc:docMk/>
            <pc:sldMk cId="3903903743" sldId="558"/>
            <ac:graphicFrameMk id="6" creationId="{83D21DB6-E82B-4316-BA56-577E549FC623}"/>
          </ac:graphicFrameMkLst>
        </pc:graphicFrameChg>
        <pc:graphicFrameChg chg="mod">
          <ac:chgData name="Anne Neumeier" userId="8c4179ed-7a5d-4747-953b-7d0e22035f93" providerId="ADAL" clId="{D0289BF5-E17F-934F-9498-A17F860C9A56}" dt="2022-03-16T14:13:06.370" v="579" actId="2711"/>
          <ac:graphicFrameMkLst>
            <pc:docMk/>
            <pc:sldMk cId="3903903743" sldId="558"/>
            <ac:graphicFrameMk id="9" creationId="{F7DCA828-DF6E-4570-83CD-6FE56D72F4EF}"/>
          </ac:graphicFrameMkLst>
        </pc:graphicFrameChg>
        <pc:graphicFrameChg chg="mod">
          <ac:chgData name="Anne Neumeier" userId="8c4179ed-7a5d-4747-953b-7d0e22035f93" providerId="ADAL" clId="{D0289BF5-E17F-934F-9498-A17F860C9A56}" dt="2022-03-16T14:13:13.690" v="581" actId="2711"/>
          <ac:graphicFrameMkLst>
            <pc:docMk/>
            <pc:sldMk cId="3903903743" sldId="558"/>
            <ac:graphicFrameMk id="10" creationId="{4B7729D4-AFEF-402B-A8BB-B0EA8131FFDE}"/>
          </ac:graphicFrameMkLst>
        </pc:graphicFrameChg>
        <pc:graphicFrameChg chg="mod">
          <ac:chgData name="Anne Neumeier" userId="8c4179ed-7a5d-4747-953b-7d0e22035f93" providerId="ADAL" clId="{D0289BF5-E17F-934F-9498-A17F860C9A56}" dt="2022-03-16T14:12:54.505" v="576" actId="2711"/>
          <ac:graphicFrameMkLst>
            <pc:docMk/>
            <pc:sldMk cId="3903903743" sldId="558"/>
            <ac:graphicFrameMk id="11" creationId="{53A4BA97-006C-4DAA-92DA-921FD6516943}"/>
          </ac:graphicFrameMkLst>
        </pc:graphicFrameChg>
        <pc:graphicFrameChg chg="mod">
          <ac:chgData name="Anne Neumeier" userId="8c4179ed-7a5d-4747-953b-7d0e22035f93" providerId="ADAL" clId="{D0289BF5-E17F-934F-9498-A17F860C9A56}" dt="2022-04-12T14:04:13.786" v="769" actId="404"/>
          <ac:graphicFrameMkLst>
            <pc:docMk/>
            <pc:sldMk cId="3903903743" sldId="558"/>
            <ac:graphicFrameMk id="12" creationId="{5BB70E04-125D-49AB-936D-478BCEB740A9}"/>
          </ac:graphicFrameMkLst>
        </pc:graphicFrameChg>
        <pc:graphicFrameChg chg="mod">
          <ac:chgData name="Anne Neumeier" userId="8c4179ed-7a5d-4747-953b-7d0e22035f93" providerId="ADAL" clId="{D0289BF5-E17F-934F-9498-A17F860C9A56}" dt="2022-03-16T14:12:58.020" v="577" actId="2711"/>
          <ac:graphicFrameMkLst>
            <pc:docMk/>
            <pc:sldMk cId="3903903743" sldId="558"/>
            <ac:graphicFrameMk id="13" creationId="{ED5BEDBB-03AE-447D-A9C3-FB4EC4D9467E}"/>
          </ac:graphicFrameMkLst>
        </pc:graphicFrameChg>
        <pc:graphicFrameChg chg="mod">
          <ac:chgData name="Anne Neumeier" userId="8c4179ed-7a5d-4747-953b-7d0e22035f93" providerId="ADAL" clId="{D0289BF5-E17F-934F-9498-A17F860C9A56}" dt="2022-03-16T14:12:03.526" v="567" actId="2711"/>
          <ac:graphicFrameMkLst>
            <pc:docMk/>
            <pc:sldMk cId="3903903743" sldId="558"/>
            <ac:graphicFrameMk id="14" creationId="{CB4AB102-14D5-4088-8FEF-C80AC1CA9446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4:50.763" v="355"/>
          <ac:graphicFrameMkLst>
            <pc:docMk/>
            <pc:sldMk cId="3903903743" sldId="558"/>
            <ac:graphicFrameMk id="17" creationId="{A140D7D8-A6A1-FF4F-A688-618EF72B2090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4:50.763" v="355"/>
          <ac:graphicFrameMkLst>
            <pc:docMk/>
            <pc:sldMk cId="3903903743" sldId="558"/>
            <ac:graphicFrameMk id="18" creationId="{71C60A72-17C0-8240-8CED-E2DF0D0101FA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4:50.763" v="355"/>
          <ac:graphicFrameMkLst>
            <pc:docMk/>
            <pc:sldMk cId="3903903743" sldId="558"/>
            <ac:graphicFrameMk id="19" creationId="{0D32B42B-70F9-314B-A0A0-B05BA73CF066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4:50.763" v="355"/>
          <ac:graphicFrameMkLst>
            <pc:docMk/>
            <pc:sldMk cId="3903903743" sldId="558"/>
            <ac:graphicFrameMk id="21" creationId="{EE955F7A-6515-064D-8D62-B39253641770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4:50.763" v="355"/>
          <ac:graphicFrameMkLst>
            <pc:docMk/>
            <pc:sldMk cId="3903903743" sldId="558"/>
            <ac:graphicFrameMk id="22" creationId="{A2674ED2-7C9A-3D46-BC8E-227E64D0B50A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4:50.763" v="355"/>
          <ac:graphicFrameMkLst>
            <pc:docMk/>
            <pc:sldMk cId="3903903743" sldId="558"/>
            <ac:graphicFrameMk id="23" creationId="{A2A13823-91DE-AA46-8F0E-1BF01374E987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4:50.763" v="355"/>
          <ac:graphicFrameMkLst>
            <pc:docMk/>
            <pc:sldMk cId="3903903743" sldId="558"/>
            <ac:graphicFrameMk id="25" creationId="{21A604C5-D52C-8745-A841-F7F2A84F280D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4:50.763" v="355"/>
          <ac:graphicFrameMkLst>
            <pc:docMk/>
            <pc:sldMk cId="3903903743" sldId="558"/>
            <ac:graphicFrameMk id="26" creationId="{011EA5A1-FD8C-C442-B9D1-350D3E0686A3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4:50.763" v="355"/>
          <ac:graphicFrameMkLst>
            <pc:docMk/>
            <pc:sldMk cId="3903903743" sldId="558"/>
            <ac:graphicFrameMk id="27" creationId="{5CF92B4A-4C51-2449-9FEC-682E1AD8C087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4:50.763" v="355"/>
          <ac:graphicFrameMkLst>
            <pc:docMk/>
            <pc:sldMk cId="3903903743" sldId="558"/>
            <ac:graphicFrameMk id="29" creationId="{AF359C1C-E536-DB47-818F-DC88B0E2D96E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4:50.763" v="355"/>
          <ac:graphicFrameMkLst>
            <pc:docMk/>
            <pc:sldMk cId="3903903743" sldId="558"/>
            <ac:graphicFrameMk id="30" creationId="{A9346790-CAF1-424A-B10D-6C388804DC7C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4:50.763" v="355"/>
          <ac:graphicFrameMkLst>
            <pc:docMk/>
            <pc:sldMk cId="3903903743" sldId="558"/>
            <ac:graphicFrameMk id="31" creationId="{5FC0DB4E-BFEA-D44D-8C79-C26EC57C1FC9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01.519" v="358"/>
          <ac:graphicFrameMkLst>
            <pc:docMk/>
            <pc:sldMk cId="3903903743" sldId="558"/>
            <ac:graphicFrameMk id="33" creationId="{70F0EF66-290D-5E4D-8EA4-EB0F932BEFA2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01.519" v="358"/>
          <ac:graphicFrameMkLst>
            <pc:docMk/>
            <pc:sldMk cId="3903903743" sldId="558"/>
            <ac:graphicFrameMk id="34" creationId="{DAFFAB7D-CC47-BB48-80C0-C2202888E732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01.519" v="358"/>
          <ac:graphicFrameMkLst>
            <pc:docMk/>
            <pc:sldMk cId="3903903743" sldId="558"/>
            <ac:graphicFrameMk id="35" creationId="{DF94B4C6-4997-2241-8920-281E25023041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01.519" v="358"/>
          <ac:graphicFrameMkLst>
            <pc:docMk/>
            <pc:sldMk cId="3903903743" sldId="558"/>
            <ac:graphicFrameMk id="37" creationId="{F2D926CB-F3A1-B948-81B3-F7E1E5BA8132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01.519" v="358"/>
          <ac:graphicFrameMkLst>
            <pc:docMk/>
            <pc:sldMk cId="3903903743" sldId="558"/>
            <ac:graphicFrameMk id="38" creationId="{7F681C61-6CF4-D940-864D-1ACD69019CF7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01.519" v="358"/>
          <ac:graphicFrameMkLst>
            <pc:docMk/>
            <pc:sldMk cId="3903903743" sldId="558"/>
            <ac:graphicFrameMk id="39" creationId="{0264BE65-9AB0-B441-AEBC-48B554021FAB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01.519" v="358"/>
          <ac:graphicFrameMkLst>
            <pc:docMk/>
            <pc:sldMk cId="3903903743" sldId="558"/>
            <ac:graphicFrameMk id="41" creationId="{076B185B-AF9D-4945-B295-741D01AABE82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01.519" v="358"/>
          <ac:graphicFrameMkLst>
            <pc:docMk/>
            <pc:sldMk cId="3903903743" sldId="558"/>
            <ac:graphicFrameMk id="42" creationId="{3EA12593-FBCF-B847-967B-A18D4962492F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01.519" v="358"/>
          <ac:graphicFrameMkLst>
            <pc:docMk/>
            <pc:sldMk cId="3903903743" sldId="558"/>
            <ac:graphicFrameMk id="43" creationId="{D5C9C832-92CB-1D49-8183-D2A8C70D920F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01.519" v="358"/>
          <ac:graphicFrameMkLst>
            <pc:docMk/>
            <pc:sldMk cId="3903903743" sldId="558"/>
            <ac:graphicFrameMk id="45" creationId="{35674889-79A4-984A-9689-5BD982F6E482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01.519" v="358"/>
          <ac:graphicFrameMkLst>
            <pc:docMk/>
            <pc:sldMk cId="3903903743" sldId="558"/>
            <ac:graphicFrameMk id="46" creationId="{BD7FADC4-7B2E-EB47-B9E2-CA9F4B8CB91A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01.519" v="358"/>
          <ac:graphicFrameMkLst>
            <pc:docMk/>
            <pc:sldMk cId="3903903743" sldId="558"/>
            <ac:graphicFrameMk id="47" creationId="{C09B9DE6-6255-8C4A-A4E5-2EF8B85D6B56}"/>
          </ac:graphicFrameMkLst>
        </pc:graphicFrameChg>
      </pc:sldChg>
      <pc:sldChg chg="addSp delSp modSp mod modClrScheme chgLayout">
        <pc:chgData name="Anne Neumeier" userId="8c4179ed-7a5d-4747-953b-7d0e22035f93" providerId="ADAL" clId="{D0289BF5-E17F-934F-9498-A17F860C9A56}" dt="2022-03-17T15:05:09.096" v="656" actId="478"/>
        <pc:sldMkLst>
          <pc:docMk/>
          <pc:sldMk cId="3703482359" sldId="563"/>
        </pc:sldMkLst>
        <pc:spChg chg="del mod ord">
          <ac:chgData name="Anne Neumeier" userId="8c4179ed-7a5d-4747-953b-7d0e22035f93" providerId="ADAL" clId="{D0289BF5-E17F-934F-9498-A17F860C9A56}" dt="2022-03-16T14:07:24.504" v="504" actId="478"/>
          <ac:spMkLst>
            <pc:docMk/>
            <pc:sldMk cId="3703482359" sldId="563"/>
            <ac:spMk id="2" creationId="{3402745E-4839-4CAB-913E-2D218755B8BE}"/>
          </ac:spMkLst>
        </pc:spChg>
        <pc:spChg chg="del">
          <ac:chgData name="Anne Neumeier" userId="8c4179ed-7a5d-4747-953b-7d0e22035f93" providerId="ADAL" clId="{D0289BF5-E17F-934F-9498-A17F860C9A56}" dt="2022-03-16T13:57:08.701" v="374" actId="700"/>
          <ac:spMkLst>
            <pc:docMk/>
            <pc:sldMk cId="3703482359" sldId="563"/>
            <ac:spMk id="3" creationId="{370BAB51-E980-42C5-9AEF-CFCB480CAE9E}"/>
          </ac:spMkLst>
        </pc:spChg>
        <pc:spChg chg="add del mod">
          <ac:chgData name="Anne Neumeier" userId="8c4179ed-7a5d-4747-953b-7d0e22035f93" providerId="ADAL" clId="{D0289BF5-E17F-934F-9498-A17F860C9A56}" dt="2022-03-16T14:07:27.061" v="505" actId="700"/>
          <ac:spMkLst>
            <pc:docMk/>
            <pc:sldMk cId="3703482359" sldId="563"/>
            <ac:spMk id="5" creationId="{62F55FB4-43D7-EE4D-A34B-2CAEC15645AA}"/>
          </ac:spMkLst>
        </pc:spChg>
        <pc:spChg chg="add mod ord">
          <ac:chgData name="Anne Neumeier" userId="8c4179ed-7a5d-4747-953b-7d0e22035f93" providerId="ADAL" clId="{D0289BF5-E17F-934F-9498-A17F860C9A56}" dt="2022-03-16T14:07:29.211" v="513" actId="20577"/>
          <ac:spMkLst>
            <pc:docMk/>
            <pc:sldMk cId="3703482359" sldId="563"/>
            <ac:spMk id="6" creationId="{9F2D8CF0-C9E1-2041-AB87-D11210F661CE}"/>
          </ac:spMkLst>
        </pc:spChg>
        <pc:spChg chg="add del mod ord">
          <ac:chgData name="Anne Neumeier" userId="8c4179ed-7a5d-4747-953b-7d0e22035f93" providerId="ADAL" clId="{D0289BF5-E17F-934F-9498-A17F860C9A56}" dt="2022-03-17T15:05:09.096" v="656" actId="478"/>
          <ac:spMkLst>
            <pc:docMk/>
            <pc:sldMk cId="3703482359" sldId="563"/>
            <ac:spMk id="7" creationId="{C85E0911-8509-8846-901A-4308F9274BCA}"/>
          </ac:spMkLst>
        </pc:spChg>
        <pc:spChg chg="mod">
          <ac:chgData name="Anne Neumeier" userId="8c4179ed-7a5d-4747-953b-7d0e22035f93" providerId="ADAL" clId="{D0289BF5-E17F-934F-9498-A17F860C9A56}" dt="2022-03-16T14:11:00.653" v="553" actId="2711"/>
          <ac:spMkLst>
            <pc:docMk/>
            <pc:sldMk cId="3703482359" sldId="563"/>
            <ac:spMk id="27" creationId="{94747811-8AF6-46E0-BE21-433F25943B28}"/>
          </ac:spMkLst>
        </pc:spChg>
        <pc:spChg chg="mod">
          <ac:chgData name="Anne Neumeier" userId="8c4179ed-7a5d-4747-953b-7d0e22035f93" providerId="ADAL" clId="{D0289BF5-E17F-934F-9498-A17F860C9A56}" dt="2022-03-16T14:11:00.653" v="553" actId="2711"/>
          <ac:spMkLst>
            <pc:docMk/>
            <pc:sldMk cId="3703482359" sldId="563"/>
            <ac:spMk id="28" creationId="{993A0F2A-3EB0-46AF-A363-35B70EE34BA0}"/>
          </ac:spMkLst>
        </pc:spChg>
        <pc:spChg chg="mod">
          <ac:chgData name="Anne Neumeier" userId="8c4179ed-7a5d-4747-953b-7d0e22035f93" providerId="ADAL" clId="{D0289BF5-E17F-934F-9498-A17F860C9A56}" dt="2022-03-16T14:11:00.653" v="553" actId="2711"/>
          <ac:spMkLst>
            <pc:docMk/>
            <pc:sldMk cId="3703482359" sldId="563"/>
            <ac:spMk id="29" creationId="{E94991A6-B060-40BC-8A18-8C579938D3E8}"/>
          </ac:spMkLst>
        </pc:spChg>
        <pc:spChg chg="mod">
          <ac:chgData name="Anne Neumeier" userId="8c4179ed-7a5d-4747-953b-7d0e22035f93" providerId="ADAL" clId="{D0289BF5-E17F-934F-9498-A17F860C9A56}" dt="2022-03-16T14:11:00.653" v="553" actId="2711"/>
          <ac:spMkLst>
            <pc:docMk/>
            <pc:sldMk cId="3703482359" sldId="563"/>
            <ac:spMk id="30" creationId="{F0474323-45A1-4137-BD92-BC7EF6EA67E5}"/>
          </ac:spMkLst>
        </pc:spChg>
        <pc:spChg chg="mod">
          <ac:chgData name="Anne Neumeier" userId="8c4179ed-7a5d-4747-953b-7d0e22035f93" providerId="ADAL" clId="{D0289BF5-E17F-934F-9498-A17F860C9A56}" dt="2022-03-16T14:11:03.982" v="554" actId="2711"/>
          <ac:spMkLst>
            <pc:docMk/>
            <pc:sldMk cId="3703482359" sldId="563"/>
            <ac:spMk id="38" creationId="{2338F723-2792-4B66-A2D3-E7E1A96342B4}"/>
          </ac:spMkLst>
        </pc:spChg>
        <pc:spChg chg="mod">
          <ac:chgData name="Anne Neumeier" userId="8c4179ed-7a5d-4747-953b-7d0e22035f93" providerId="ADAL" clId="{D0289BF5-E17F-934F-9498-A17F860C9A56}" dt="2022-03-16T14:11:03.982" v="554" actId="2711"/>
          <ac:spMkLst>
            <pc:docMk/>
            <pc:sldMk cId="3703482359" sldId="563"/>
            <ac:spMk id="41" creationId="{55722275-D0A6-40BD-8615-3E560C83E397}"/>
          </ac:spMkLst>
        </pc:spChg>
        <pc:spChg chg="mod">
          <ac:chgData name="Anne Neumeier" userId="8c4179ed-7a5d-4747-953b-7d0e22035f93" providerId="ADAL" clId="{D0289BF5-E17F-934F-9498-A17F860C9A56}" dt="2022-03-16T14:11:07.310" v="555" actId="2711"/>
          <ac:spMkLst>
            <pc:docMk/>
            <pc:sldMk cId="3703482359" sldId="563"/>
            <ac:spMk id="43" creationId="{4113D118-07E3-4C14-B583-E70DD7DD6DA3}"/>
          </ac:spMkLst>
        </pc:spChg>
        <pc:spChg chg="mod">
          <ac:chgData name="Anne Neumeier" userId="8c4179ed-7a5d-4747-953b-7d0e22035f93" providerId="ADAL" clId="{D0289BF5-E17F-934F-9498-A17F860C9A56}" dt="2022-03-16T14:11:07.310" v="555" actId="2711"/>
          <ac:spMkLst>
            <pc:docMk/>
            <pc:sldMk cId="3703482359" sldId="563"/>
            <ac:spMk id="44" creationId="{9DCA12F5-5869-4E6D-8307-8960F20A890C}"/>
          </ac:spMkLst>
        </pc:spChg>
        <pc:spChg chg="mod">
          <ac:chgData name="Anne Neumeier" userId="8c4179ed-7a5d-4747-953b-7d0e22035f93" providerId="ADAL" clId="{D0289BF5-E17F-934F-9498-A17F860C9A56}" dt="2022-03-16T14:11:07.310" v="555" actId="2711"/>
          <ac:spMkLst>
            <pc:docMk/>
            <pc:sldMk cId="3703482359" sldId="563"/>
            <ac:spMk id="45" creationId="{3DF2F30B-4048-49EB-B7D0-6FF012784700}"/>
          </ac:spMkLst>
        </pc:spChg>
        <pc:spChg chg="mod">
          <ac:chgData name="Anne Neumeier" userId="8c4179ed-7a5d-4747-953b-7d0e22035f93" providerId="ADAL" clId="{D0289BF5-E17F-934F-9498-A17F860C9A56}" dt="2022-03-16T14:11:10.518" v="556" actId="2711"/>
          <ac:spMkLst>
            <pc:docMk/>
            <pc:sldMk cId="3703482359" sldId="563"/>
            <ac:spMk id="52" creationId="{D64A83CC-9C58-4DAF-AA55-1C196C83089A}"/>
          </ac:spMkLst>
        </pc:spChg>
        <pc:spChg chg="mod">
          <ac:chgData name="Anne Neumeier" userId="8c4179ed-7a5d-4747-953b-7d0e22035f93" providerId="ADAL" clId="{D0289BF5-E17F-934F-9498-A17F860C9A56}" dt="2022-03-16T14:11:10.518" v="556" actId="2711"/>
          <ac:spMkLst>
            <pc:docMk/>
            <pc:sldMk cId="3703482359" sldId="563"/>
            <ac:spMk id="53" creationId="{D6BF7000-DCB4-4C6C-A720-EBBF58197A88}"/>
          </ac:spMkLst>
        </pc:spChg>
        <pc:spChg chg="mod">
          <ac:chgData name="Anne Neumeier" userId="8c4179ed-7a5d-4747-953b-7d0e22035f93" providerId="ADAL" clId="{D0289BF5-E17F-934F-9498-A17F860C9A56}" dt="2022-03-16T14:11:10.518" v="556" actId="2711"/>
          <ac:spMkLst>
            <pc:docMk/>
            <pc:sldMk cId="3703482359" sldId="563"/>
            <ac:spMk id="54" creationId="{D263C369-CDF9-4644-8999-274669269970}"/>
          </ac:spMkLst>
        </pc:spChg>
        <pc:spChg chg="mod">
          <ac:chgData name="Anne Neumeier" userId="8c4179ed-7a5d-4747-953b-7d0e22035f93" providerId="ADAL" clId="{D0289BF5-E17F-934F-9498-A17F860C9A56}" dt="2022-03-16T14:11:14.435" v="557" actId="2711"/>
          <ac:spMkLst>
            <pc:docMk/>
            <pc:sldMk cId="3703482359" sldId="563"/>
            <ac:spMk id="58" creationId="{7AB30803-ECDB-4FE3-AD78-461B11D1C54A}"/>
          </ac:spMkLst>
        </pc:spChg>
        <pc:spChg chg="mod">
          <ac:chgData name="Anne Neumeier" userId="8c4179ed-7a5d-4747-953b-7d0e22035f93" providerId="ADAL" clId="{D0289BF5-E17F-934F-9498-A17F860C9A56}" dt="2022-03-16T14:11:14.435" v="557" actId="2711"/>
          <ac:spMkLst>
            <pc:docMk/>
            <pc:sldMk cId="3703482359" sldId="563"/>
            <ac:spMk id="59" creationId="{A8CA05C3-B997-4CBB-B46A-3E4158881A59}"/>
          </ac:spMkLst>
        </pc:spChg>
        <pc:spChg chg="mod">
          <ac:chgData name="Anne Neumeier" userId="8c4179ed-7a5d-4747-953b-7d0e22035f93" providerId="ADAL" clId="{D0289BF5-E17F-934F-9498-A17F860C9A56}" dt="2022-03-16T14:11:14.435" v="557" actId="2711"/>
          <ac:spMkLst>
            <pc:docMk/>
            <pc:sldMk cId="3703482359" sldId="563"/>
            <ac:spMk id="60" creationId="{788F009B-043A-4AA8-AFAE-0E8A31B645C6}"/>
          </ac:spMkLst>
        </pc:spChg>
        <pc:grpChg chg="mod">
          <ac:chgData name="Anne Neumeier" userId="8c4179ed-7a5d-4747-953b-7d0e22035f93" providerId="ADAL" clId="{D0289BF5-E17F-934F-9498-A17F860C9A56}" dt="2022-03-16T13:57:32.954" v="377" actId="1076"/>
          <ac:grpSpMkLst>
            <pc:docMk/>
            <pc:sldMk cId="3703482359" sldId="563"/>
            <ac:grpSpMk id="31" creationId="{5E09AF1F-38D3-4A40-9844-B0CEACA47EAF}"/>
          </ac:grpSpMkLst>
        </pc:grpChg>
        <pc:grpChg chg="add del mod">
          <ac:chgData name="Anne Neumeier" userId="8c4179ed-7a5d-4747-953b-7d0e22035f93" providerId="ADAL" clId="{D0289BF5-E17F-934F-9498-A17F860C9A56}" dt="2022-03-16T13:57:34.194" v="378" actId="478"/>
          <ac:grpSpMkLst>
            <pc:docMk/>
            <pc:sldMk cId="3703482359" sldId="563"/>
            <ac:grpSpMk id="32" creationId="{1CD1F6BC-1BD4-A246-B0F3-5457792CB7B7}"/>
          </ac:grpSpMkLst>
        </pc:grpChg>
        <pc:grpChg chg="mod">
          <ac:chgData name="Anne Neumeier" userId="8c4179ed-7a5d-4747-953b-7d0e22035f93" providerId="ADAL" clId="{D0289BF5-E17F-934F-9498-A17F860C9A56}" dt="2022-03-16T13:57:19.802" v="376"/>
          <ac:grpSpMkLst>
            <pc:docMk/>
            <pc:sldMk cId="3703482359" sldId="563"/>
            <ac:grpSpMk id="33" creationId="{908D40B3-09DB-3B4E-BB82-8583AE2AE014}"/>
          </ac:grpSpMkLst>
        </pc:grpChg>
        <pc:grpChg chg="mod">
          <ac:chgData name="Anne Neumeier" userId="8c4179ed-7a5d-4747-953b-7d0e22035f93" providerId="ADAL" clId="{D0289BF5-E17F-934F-9498-A17F860C9A56}" dt="2022-03-16T13:57:19.802" v="376"/>
          <ac:grpSpMkLst>
            <pc:docMk/>
            <pc:sldMk cId="3703482359" sldId="563"/>
            <ac:grpSpMk id="34" creationId="{07C84D98-7A91-6F4A-B062-C59B388BDF83}"/>
          </ac:grpSpMkLst>
        </pc:grpChg>
        <pc:grpChg chg="mod">
          <ac:chgData name="Anne Neumeier" userId="8c4179ed-7a5d-4747-953b-7d0e22035f93" providerId="ADAL" clId="{D0289BF5-E17F-934F-9498-A17F860C9A56}" dt="2022-03-16T13:57:19.802" v="376"/>
          <ac:grpSpMkLst>
            <pc:docMk/>
            <pc:sldMk cId="3703482359" sldId="563"/>
            <ac:grpSpMk id="35" creationId="{0E697964-E717-CE48-A106-87A5FE193658}"/>
          </ac:grpSpMkLst>
        </pc:grpChg>
        <pc:grpChg chg="mod">
          <ac:chgData name="Anne Neumeier" userId="8c4179ed-7a5d-4747-953b-7d0e22035f93" providerId="ADAL" clId="{D0289BF5-E17F-934F-9498-A17F860C9A56}" dt="2022-03-16T13:57:19.802" v="376"/>
          <ac:grpSpMkLst>
            <pc:docMk/>
            <pc:sldMk cId="3703482359" sldId="563"/>
            <ac:grpSpMk id="36" creationId="{9BED79C3-2F85-F64B-9CCD-140CC6A9183A}"/>
          </ac:grpSpMkLst>
        </pc:grpChg>
        <pc:grpChg chg="mod">
          <ac:chgData name="Anne Neumeier" userId="8c4179ed-7a5d-4747-953b-7d0e22035f93" providerId="ADAL" clId="{D0289BF5-E17F-934F-9498-A17F860C9A56}" dt="2022-03-16T13:57:32.954" v="377" actId="1076"/>
          <ac:grpSpMkLst>
            <pc:docMk/>
            <pc:sldMk cId="3703482359" sldId="563"/>
            <ac:grpSpMk id="37" creationId="{AE4F233B-0106-4570-B920-9CE4E9E9F36B}"/>
          </ac:grpSpMkLst>
        </pc:grpChg>
        <pc:grpChg chg="mod">
          <ac:chgData name="Anne Neumeier" userId="8c4179ed-7a5d-4747-953b-7d0e22035f93" providerId="ADAL" clId="{D0289BF5-E17F-934F-9498-A17F860C9A56}" dt="2022-03-16T13:57:32.954" v="377" actId="1076"/>
          <ac:grpSpMkLst>
            <pc:docMk/>
            <pc:sldMk cId="3703482359" sldId="563"/>
            <ac:grpSpMk id="48" creationId="{FDD1D090-E700-4B19-872B-ADCBD001066F}"/>
          </ac:grpSpMkLst>
        </pc:grpChg>
        <pc:grpChg chg="mod">
          <ac:chgData name="Anne Neumeier" userId="8c4179ed-7a5d-4747-953b-7d0e22035f93" providerId="ADAL" clId="{D0289BF5-E17F-934F-9498-A17F860C9A56}" dt="2022-03-16T13:57:32.954" v="377" actId="1076"/>
          <ac:grpSpMkLst>
            <pc:docMk/>
            <pc:sldMk cId="3703482359" sldId="563"/>
            <ac:grpSpMk id="49" creationId="{1AFA64B5-151B-4E8C-AF64-EF363959F755}"/>
          </ac:grpSpMkLst>
        </pc:grpChg>
        <pc:grpChg chg="mod">
          <ac:chgData name="Anne Neumeier" userId="8c4179ed-7a5d-4747-953b-7d0e22035f93" providerId="ADAL" clId="{D0289BF5-E17F-934F-9498-A17F860C9A56}" dt="2022-03-16T13:57:32.954" v="377" actId="1076"/>
          <ac:grpSpMkLst>
            <pc:docMk/>
            <pc:sldMk cId="3703482359" sldId="563"/>
            <ac:grpSpMk id="55" creationId="{ACAB88AA-071F-4CD8-B10B-6D550A7FBCCC}"/>
          </ac:grpSpMkLst>
        </pc:grpChg>
        <pc:graphicFrameChg chg="mod">
          <ac:chgData name="Anne Neumeier" userId="8c4179ed-7a5d-4747-953b-7d0e22035f93" providerId="ADAL" clId="{D0289BF5-E17F-934F-9498-A17F860C9A56}" dt="2022-03-16T13:57:19.802" v="376"/>
          <ac:graphicFrameMkLst>
            <pc:docMk/>
            <pc:sldMk cId="3703482359" sldId="563"/>
            <ac:graphicFrameMk id="39" creationId="{DC2244C9-A251-794D-B51E-26116D68C6B6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19.802" v="376"/>
          <ac:graphicFrameMkLst>
            <pc:docMk/>
            <pc:sldMk cId="3703482359" sldId="563"/>
            <ac:graphicFrameMk id="40" creationId="{39F65B96-0F17-624E-9663-2C49A3752C4F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19.802" v="376"/>
          <ac:graphicFrameMkLst>
            <pc:docMk/>
            <pc:sldMk cId="3703482359" sldId="563"/>
            <ac:graphicFrameMk id="46" creationId="{5D44BE04-C8F9-394E-98CA-F9926F83648C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19.802" v="376"/>
          <ac:graphicFrameMkLst>
            <pc:docMk/>
            <pc:sldMk cId="3703482359" sldId="563"/>
            <ac:graphicFrameMk id="61" creationId="{25491F36-0920-5E49-99F6-9A4DBC10B741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19.802" v="376"/>
          <ac:graphicFrameMkLst>
            <pc:docMk/>
            <pc:sldMk cId="3703482359" sldId="563"/>
            <ac:graphicFrameMk id="62" creationId="{3D97CF8D-6586-A049-986B-6D8DEBDC8EFD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19.802" v="376"/>
          <ac:graphicFrameMkLst>
            <pc:docMk/>
            <pc:sldMk cId="3703482359" sldId="563"/>
            <ac:graphicFrameMk id="63" creationId="{465D7817-73FD-EB47-A03B-017FB286B66E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19.802" v="376"/>
          <ac:graphicFrameMkLst>
            <pc:docMk/>
            <pc:sldMk cId="3703482359" sldId="563"/>
            <ac:graphicFrameMk id="64" creationId="{95927F52-F609-2445-B3D3-761D904D4541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19.802" v="376"/>
          <ac:graphicFrameMkLst>
            <pc:docMk/>
            <pc:sldMk cId="3703482359" sldId="563"/>
            <ac:graphicFrameMk id="65" creationId="{C62B414D-CE65-B845-B534-3D3F9EECCDF0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19.802" v="376"/>
          <ac:graphicFrameMkLst>
            <pc:docMk/>
            <pc:sldMk cId="3703482359" sldId="563"/>
            <ac:graphicFrameMk id="66" creationId="{29FDB4BD-D44C-2349-BE0C-CEBBAE6C5B5E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19.802" v="376"/>
          <ac:graphicFrameMkLst>
            <pc:docMk/>
            <pc:sldMk cId="3703482359" sldId="563"/>
            <ac:graphicFrameMk id="67" creationId="{89F76114-5C08-D249-B61E-6F07CB8E3983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19.802" v="376"/>
          <ac:graphicFrameMkLst>
            <pc:docMk/>
            <pc:sldMk cId="3703482359" sldId="563"/>
            <ac:graphicFrameMk id="68" creationId="{18EAF1B7-C00B-8F48-8288-F6E5768BBD97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19.802" v="376"/>
          <ac:graphicFrameMkLst>
            <pc:docMk/>
            <pc:sldMk cId="3703482359" sldId="563"/>
            <ac:graphicFrameMk id="69" creationId="{9584BE8D-89ED-9447-AA00-C40D4E6097D6}"/>
          </ac:graphicFrameMkLst>
        </pc:graphicFrameChg>
      </pc:sldChg>
      <pc:sldChg chg="addSp delSp modSp mod modClrScheme chgLayout">
        <pc:chgData name="Anne Neumeier" userId="8c4179ed-7a5d-4747-953b-7d0e22035f93" providerId="ADAL" clId="{D0289BF5-E17F-934F-9498-A17F860C9A56}" dt="2022-03-17T15:04:42.815" v="653" actId="478"/>
        <pc:sldMkLst>
          <pc:docMk/>
          <pc:sldMk cId="3265002751" sldId="565"/>
        </pc:sldMkLst>
        <pc:spChg chg="add del mod ord">
          <ac:chgData name="Anne Neumeier" userId="8c4179ed-7a5d-4747-953b-7d0e22035f93" providerId="ADAL" clId="{D0289BF5-E17F-934F-9498-A17F860C9A56}" dt="2022-03-16T14:07:17.784" v="500" actId="478"/>
          <ac:spMkLst>
            <pc:docMk/>
            <pc:sldMk cId="3265002751" sldId="565"/>
            <ac:spMk id="2" creationId="{DBB8C7BF-9730-422B-9600-D6860B326477}"/>
          </ac:spMkLst>
        </pc:spChg>
        <pc:spChg chg="del">
          <ac:chgData name="Anne Neumeier" userId="8c4179ed-7a5d-4747-953b-7d0e22035f93" providerId="ADAL" clId="{D0289BF5-E17F-934F-9498-A17F860C9A56}" dt="2022-03-16T13:55:47.068" v="362" actId="700"/>
          <ac:spMkLst>
            <pc:docMk/>
            <pc:sldMk cId="3265002751" sldId="565"/>
            <ac:spMk id="3" creationId="{479BBCF7-18B9-4CFF-9B71-FFF1EF0D662A}"/>
          </ac:spMkLst>
        </pc:spChg>
        <pc:spChg chg="add del mod">
          <ac:chgData name="Anne Neumeier" userId="8c4179ed-7a5d-4747-953b-7d0e22035f93" providerId="ADAL" clId="{D0289BF5-E17F-934F-9498-A17F860C9A56}" dt="2022-03-16T14:07:12.504" v="498" actId="478"/>
          <ac:spMkLst>
            <pc:docMk/>
            <pc:sldMk cId="3265002751" sldId="565"/>
            <ac:spMk id="39" creationId="{3A8D539B-5542-F14C-8494-398BEC0FB76F}"/>
          </ac:spMkLst>
        </pc:spChg>
        <pc:spChg chg="add del mod ord">
          <ac:chgData name="Anne Neumeier" userId="8c4179ed-7a5d-4747-953b-7d0e22035f93" providerId="ADAL" clId="{D0289BF5-E17F-934F-9498-A17F860C9A56}" dt="2022-03-16T14:07:11.425" v="497" actId="700"/>
          <ac:spMkLst>
            <pc:docMk/>
            <pc:sldMk cId="3265002751" sldId="565"/>
            <ac:spMk id="40" creationId="{79A88005-74B0-5C4B-BE02-B0EC0B81CB1E}"/>
          </ac:spMkLst>
        </pc:spChg>
        <pc:spChg chg="add del mod ord">
          <ac:chgData name="Anne Neumeier" userId="8c4179ed-7a5d-4747-953b-7d0e22035f93" providerId="ADAL" clId="{D0289BF5-E17F-934F-9498-A17F860C9A56}" dt="2022-03-16T14:07:11.425" v="497" actId="700"/>
          <ac:spMkLst>
            <pc:docMk/>
            <pc:sldMk cId="3265002751" sldId="565"/>
            <ac:spMk id="41" creationId="{BCA4BCCA-F3D4-EE40-80B8-2C39A75820FF}"/>
          </ac:spMkLst>
        </pc:spChg>
        <pc:spChg chg="add del mod">
          <ac:chgData name="Anne Neumeier" userId="8c4179ed-7a5d-4747-953b-7d0e22035f93" providerId="ADAL" clId="{D0289BF5-E17F-934F-9498-A17F860C9A56}" dt="2022-03-16T14:07:20.143" v="501" actId="700"/>
          <ac:spMkLst>
            <pc:docMk/>
            <pc:sldMk cId="3265002751" sldId="565"/>
            <ac:spMk id="43" creationId="{47DBB89F-65E0-504F-A8C7-7235C47789B2}"/>
          </ac:spMkLst>
        </pc:spChg>
        <pc:spChg chg="add mod ord">
          <ac:chgData name="Anne Neumeier" userId="8c4179ed-7a5d-4747-953b-7d0e22035f93" providerId="ADAL" clId="{D0289BF5-E17F-934F-9498-A17F860C9A56}" dt="2022-03-16T14:07:21.126" v="503"/>
          <ac:spMkLst>
            <pc:docMk/>
            <pc:sldMk cId="3265002751" sldId="565"/>
            <ac:spMk id="44" creationId="{21C9E661-F4B2-0245-99CA-0F47A8086DF9}"/>
          </ac:spMkLst>
        </pc:spChg>
        <pc:spChg chg="add del mod ord">
          <ac:chgData name="Anne Neumeier" userId="8c4179ed-7a5d-4747-953b-7d0e22035f93" providerId="ADAL" clId="{D0289BF5-E17F-934F-9498-A17F860C9A56}" dt="2022-03-17T15:04:42.815" v="653" actId="478"/>
          <ac:spMkLst>
            <pc:docMk/>
            <pc:sldMk cId="3265002751" sldId="565"/>
            <ac:spMk id="45" creationId="{A94FBE7F-2174-C44B-8220-D99C8049025A}"/>
          </ac:spMkLst>
        </pc:spChg>
        <pc:grpChg chg="add del mod">
          <ac:chgData name="Anne Neumeier" userId="8c4179ed-7a5d-4747-953b-7d0e22035f93" providerId="ADAL" clId="{D0289BF5-E17F-934F-9498-A17F860C9A56}" dt="2022-03-16T13:55:54.606" v="364"/>
          <ac:grpSpMkLst>
            <pc:docMk/>
            <pc:sldMk cId="3265002751" sldId="565"/>
            <ac:grpSpMk id="5" creationId="{E144B8CC-BEE7-B841-AAD4-3A6777B03423}"/>
          </ac:grpSpMkLst>
        </pc:grpChg>
        <pc:grpChg chg="add del mod">
          <ac:chgData name="Anne Neumeier" userId="8c4179ed-7a5d-4747-953b-7d0e22035f93" providerId="ADAL" clId="{D0289BF5-E17F-934F-9498-A17F860C9A56}" dt="2022-03-16T13:55:54.606" v="364"/>
          <ac:grpSpMkLst>
            <pc:docMk/>
            <pc:sldMk cId="3265002751" sldId="565"/>
            <ac:grpSpMk id="9" creationId="{CF8838A9-325A-9944-97C8-C5FB556B1AE8}"/>
          </ac:grpSpMkLst>
        </pc:grpChg>
        <pc:grpChg chg="add del mod">
          <ac:chgData name="Anne Neumeier" userId="8c4179ed-7a5d-4747-953b-7d0e22035f93" providerId="ADAL" clId="{D0289BF5-E17F-934F-9498-A17F860C9A56}" dt="2022-03-16T13:55:54.606" v="364"/>
          <ac:grpSpMkLst>
            <pc:docMk/>
            <pc:sldMk cId="3265002751" sldId="565"/>
            <ac:grpSpMk id="13" creationId="{BD5E73EF-0215-CB4E-8809-F7D50348E91B}"/>
          </ac:grpSpMkLst>
        </pc:grpChg>
        <pc:grpChg chg="add del mod">
          <ac:chgData name="Anne Neumeier" userId="8c4179ed-7a5d-4747-953b-7d0e22035f93" providerId="ADAL" clId="{D0289BF5-E17F-934F-9498-A17F860C9A56}" dt="2022-03-16T13:55:54.606" v="364"/>
          <ac:grpSpMkLst>
            <pc:docMk/>
            <pc:sldMk cId="3265002751" sldId="565"/>
            <ac:grpSpMk id="17" creationId="{641E1880-0D08-3746-8187-853BFC66DE02}"/>
          </ac:grpSpMkLst>
        </pc:grpChg>
        <pc:grpChg chg="add mod">
          <ac:chgData name="Anne Neumeier" userId="8c4179ed-7a5d-4747-953b-7d0e22035f93" providerId="ADAL" clId="{D0289BF5-E17F-934F-9498-A17F860C9A56}" dt="2022-03-16T13:55:56.057" v="365"/>
          <ac:grpSpMkLst>
            <pc:docMk/>
            <pc:sldMk cId="3265002751" sldId="565"/>
            <ac:grpSpMk id="21" creationId="{AA9AC4F7-EB39-584C-823E-3D57C4EDA011}"/>
          </ac:grpSpMkLst>
        </pc:grpChg>
        <pc:grpChg chg="add mod">
          <ac:chgData name="Anne Neumeier" userId="8c4179ed-7a5d-4747-953b-7d0e22035f93" providerId="ADAL" clId="{D0289BF5-E17F-934F-9498-A17F860C9A56}" dt="2022-03-16T13:55:56.057" v="365"/>
          <ac:grpSpMkLst>
            <pc:docMk/>
            <pc:sldMk cId="3265002751" sldId="565"/>
            <ac:grpSpMk id="25" creationId="{2890575F-5D87-8C48-953D-D8649BFB582F}"/>
          </ac:grpSpMkLst>
        </pc:grpChg>
        <pc:grpChg chg="add mod">
          <ac:chgData name="Anne Neumeier" userId="8c4179ed-7a5d-4747-953b-7d0e22035f93" providerId="ADAL" clId="{D0289BF5-E17F-934F-9498-A17F860C9A56}" dt="2022-03-16T13:55:56.057" v="365"/>
          <ac:grpSpMkLst>
            <pc:docMk/>
            <pc:sldMk cId="3265002751" sldId="565"/>
            <ac:grpSpMk id="29" creationId="{B00568C3-744D-094D-B37F-CF2E0DDAEE63}"/>
          </ac:grpSpMkLst>
        </pc:grpChg>
        <pc:grpChg chg="add mod">
          <ac:chgData name="Anne Neumeier" userId="8c4179ed-7a5d-4747-953b-7d0e22035f93" providerId="ADAL" clId="{D0289BF5-E17F-934F-9498-A17F860C9A56}" dt="2022-03-16T13:55:56.057" v="365"/>
          <ac:grpSpMkLst>
            <pc:docMk/>
            <pc:sldMk cId="3265002751" sldId="565"/>
            <ac:grpSpMk id="33" creationId="{DE8D7FA4-2A79-594B-B61C-4CB32C705107}"/>
          </ac:grpSpMkLst>
        </pc:grpChg>
        <pc:grpChg chg="add del">
          <ac:chgData name="Anne Neumeier" userId="8c4179ed-7a5d-4747-953b-7d0e22035f93" providerId="ADAL" clId="{D0289BF5-E17F-934F-9498-A17F860C9A56}" dt="2022-03-16T13:56:46.152" v="373" actId="478"/>
          <ac:grpSpMkLst>
            <pc:docMk/>
            <pc:sldMk cId="3265002751" sldId="565"/>
            <ac:grpSpMk id="37" creationId="{84492669-EA33-CE46-8C44-08118A8BE62E}"/>
          </ac:grpSpMkLst>
        </pc:grpChg>
        <pc:graphicFrameChg chg="add del mod modGraphic">
          <ac:chgData name="Anne Neumeier" userId="8c4179ed-7a5d-4747-953b-7d0e22035f93" providerId="ADAL" clId="{D0289BF5-E17F-934F-9498-A17F860C9A56}" dt="2022-03-16T14:11:42.340" v="563" actId="1076"/>
          <ac:graphicFrameMkLst>
            <pc:docMk/>
            <pc:sldMk cId="3265002751" sldId="565"/>
            <ac:graphicFrameMk id="4" creationId="{8E77AC37-D431-475F-B2AF-1D973F34FB34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0.184" v="363"/>
          <ac:graphicFrameMkLst>
            <pc:docMk/>
            <pc:sldMk cId="3265002751" sldId="565"/>
            <ac:graphicFrameMk id="6" creationId="{03A0F467-FB26-274F-B7BC-FC37A32A70E2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0.184" v="363"/>
          <ac:graphicFrameMkLst>
            <pc:docMk/>
            <pc:sldMk cId="3265002751" sldId="565"/>
            <ac:graphicFrameMk id="7" creationId="{8DDFDCA6-DF5D-434C-AD01-F7933F28F078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0.184" v="363"/>
          <ac:graphicFrameMkLst>
            <pc:docMk/>
            <pc:sldMk cId="3265002751" sldId="565"/>
            <ac:graphicFrameMk id="8" creationId="{EF7E1FDE-C76B-824D-BBF3-C9B9093FAD5F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0.184" v="363"/>
          <ac:graphicFrameMkLst>
            <pc:docMk/>
            <pc:sldMk cId="3265002751" sldId="565"/>
            <ac:graphicFrameMk id="10" creationId="{E71E3D66-B4B9-DB46-855C-0848B80EEBD1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0.184" v="363"/>
          <ac:graphicFrameMkLst>
            <pc:docMk/>
            <pc:sldMk cId="3265002751" sldId="565"/>
            <ac:graphicFrameMk id="11" creationId="{96221A26-053A-544B-82C7-A292FA988D5A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0.184" v="363"/>
          <ac:graphicFrameMkLst>
            <pc:docMk/>
            <pc:sldMk cId="3265002751" sldId="565"/>
            <ac:graphicFrameMk id="12" creationId="{4BDA638C-128A-D94E-BB77-9851B0350E65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0.184" v="363"/>
          <ac:graphicFrameMkLst>
            <pc:docMk/>
            <pc:sldMk cId="3265002751" sldId="565"/>
            <ac:graphicFrameMk id="14" creationId="{956CAE42-EA80-B44C-B668-DBDB733B82C3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0.184" v="363"/>
          <ac:graphicFrameMkLst>
            <pc:docMk/>
            <pc:sldMk cId="3265002751" sldId="565"/>
            <ac:graphicFrameMk id="15" creationId="{D89FCCC8-8736-D74E-A811-DCB53D01F9FD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0.184" v="363"/>
          <ac:graphicFrameMkLst>
            <pc:docMk/>
            <pc:sldMk cId="3265002751" sldId="565"/>
            <ac:graphicFrameMk id="16" creationId="{66D62734-C2A6-F14E-89BF-F605D868D605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0.184" v="363"/>
          <ac:graphicFrameMkLst>
            <pc:docMk/>
            <pc:sldMk cId="3265002751" sldId="565"/>
            <ac:graphicFrameMk id="18" creationId="{9AF81CFB-4182-684D-B8F4-285D1958BAEF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0.184" v="363"/>
          <ac:graphicFrameMkLst>
            <pc:docMk/>
            <pc:sldMk cId="3265002751" sldId="565"/>
            <ac:graphicFrameMk id="19" creationId="{B9C492B2-05EC-7945-886F-84BC60E50374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0.184" v="363"/>
          <ac:graphicFrameMkLst>
            <pc:docMk/>
            <pc:sldMk cId="3265002751" sldId="565"/>
            <ac:graphicFrameMk id="20" creationId="{42C44203-4921-B94B-8C5A-44233B83F6F0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6.057" v="365"/>
          <ac:graphicFrameMkLst>
            <pc:docMk/>
            <pc:sldMk cId="3265002751" sldId="565"/>
            <ac:graphicFrameMk id="22" creationId="{2CCCEF71-33E2-B648-91D7-2965FB371875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6.057" v="365"/>
          <ac:graphicFrameMkLst>
            <pc:docMk/>
            <pc:sldMk cId="3265002751" sldId="565"/>
            <ac:graphicFrameMk id="23" creationId="{0B483251-B242-2E4C-9183-6D9D31B44781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6.057" v="365"/>
          <ac:graphicFrameMkLst>
            <pc:docMk/>
            <pc:sldMk cId="3265002751" sldId="565"/>
            <ac:graphicFrameMk id="24" creationId="{B4F8D681-9BFA-2E41-86F1-7D35E3EFF9DE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6.057" v="365"/>
          <ac:graphicFrameMkLst>
            <pc:docMk/>
            <pc:sldMk cId="3265002751" sldId="565"/>
            <ac:graphicFrameMk id="26" creationId="{85039F22-754A-614B-A3E3-FACAAB41F40B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6.057" v="365"/>
          <ac:graphicFrameMkLst>
            <pc:docMk/>
            <pc:sldMk cId="3265002751" sldId="565"/>
            <ac:graphicFrameMk id="27" creationId="{BFB2332E-FAFC-E445-B74A-2BB04282C4A6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6.057" v="365"/>
          <ac:graphicFrameMkLst>
            <pc:docMk/>
            <pc:sldMk cId="3265002751" sldId="565"/>
            <ac:graphicFrameMk id="28" creationId="{849CDA2F-7EDE-E647-966E-1C8F55A2DB02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6.057" v="365"/>
          <ac:graphicFrameMkLst>
            <pc:docMk/>
            <pc:sldMk cId="3265002751" sldId="565"/>
            <ac:graphicFrameMk id="30" creationId="{68617292-6F8F-2D4B-802E-FB8DED1FAA51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6.057" v="365"/>
          <ac:graphicFrameMkLst>
            <pc:docMk/>
            <pc:sldMk cId="3265002751" sldId="565"/>
            <ac:graphicFrameMk id="31" creationId="{2FB55BA6-0C12-D248-9B00-5091E737AD9C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6.057" v="365"/>
          <ac:graphicFrameMkLst>
            <pc:docMk/>
            <pc:sldMk cId="3265002751" sldId="565"/>
            <ac:graphicFrameMk id="32" creationId="{8AF22414-D4A6-5041-9CD5-79FF1AFC6E48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6.057" v="365"/>
          <ac:graphicFrameMkLst>
            <pc:docMk/>
            <pc:sldMk cId="3265002751" sldId="565"/>
            <ac:graphicFrameMk id="34" creationId="{A7FBCD00-584F-A347-92EF-CCD18CE45B83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6.057" v="365"/>
          <ac:graphicFrameMkLst>
            <pc:docMk/>
            <pc:sldMk cId="3265002751" sldId="565"/>
            <ac:graphicFrameMk id="35" creationId="{1E76E448-4CB4-BF46-AD68-6DC8F666F722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5:56.057" v="365"/>
          <ac:graphicFrameMkLst>
            <pc:docMk/>
            <pc:sldMk cId="3265002751" sldId="565"/>
            <ac:graphicFrameMk id="36" creationId="{07580CA9-EB4D-DC4B-8ADA-F69147C0AF60}"/>
          </ac:graphicFrameMkLst>
        </pc:graphicFrameChg>
      </pc:sldChg>
      <pc:sldChg chg="addSp delSp modSp mod modClrScheme chgLayout">
        <pc:chgData name="Anne Neumeier" userId="8c4179ed-7a5d-4747-953b-7d0e22035f93" providerId="ADAL" clId="{D0289BF5-E17F-934F-9498-A17F860C9A56}" dt="2022-04-12T14:04:38.637" v="770" actId="2711"/>
        <pc:sldMkLst>
          <pc:docMk/>
          <pc:sldMk cId="3212077059" sldId="567"/>
        </pc:sldMkLst>
        <pc:spChg chg="del mod ord">
          <ac:chgData name="Anne Neumeier" userId="8c4179ed-7a5d-4747-953b-7d0e22035f93" providerId="ADAL" clId="{D0289BF5-E17F-934F-9498-A17F860C9A56}" dt="2022-03-16T14:07:41.872" v="514" actId="478"/>
          <ac:spMkLst>
            <pc:docMk/>
            <pc:sldMk cId="3212077059" sldId="567"/>
            <ac:spMk id="2" creationId="{CC969DBA-B1B7-45C0-AAB1-667D46AB6CCE}"/>
          </ac:spMkLst>
        </pc:spChg>
        <pc:spChg chg="del">
          <ac:chgData name="Anne Neumeier" userId="8c4179ed-7a5d-4747-953b-7d0e22035f93" providerId="ADAL" clId="{D0289BF5-E17F-934F-9498-A17F860C9A56}" dt="2022-03-16T13:57:39.189" v="379" actId="700"/>
          <ac:spMkLst>
            <pc:docMk/>
            <pc:sldMk cId="3212077059" sldId="567"/>
            <ac:spMk id="3" creationId="{F331C2FB-496D-4FAB-87D9-CC74A7E59E31}"/>
          </ac:spMkLst>
        </pc:spChg>
        <pc:spChg chg="add del mod">
          <ac:chgData name="Anne Neumeier" userId="8c4179ed-7a5d-4747-953b-7d0e22035f93" providerId="ADAL" clId="{D0289BF5-E17F-934F-9498-A17F860C9A56}" dt="2022-03-16T14:07:44.006" v="515" actId="700"/>
          <ac:spMkLst>
            <pc:docMk/>
            <pc:sldMk cId="3212077059" sldId="567"/>
            <ac:spMk id="5" creationId="{D97C52CE-2215-0F41-ADAB-7CB4890FACE9}"/>
          </ac:spMkLst>
        </pc:spChg>
        <pc:spChg chg="add mod ord">
          <ac:chgData name="Anne Neumeier" userId="8c4179ed-7a5d-4747-953b-7d0e22035f93" providerId="ADAL" clId="{D0289BF5-E17F-934F-9498-A17F860C9A56}" dt="2022-03-16T14:07:44.995" v="517"/>
          <ac:spMkLst>
            <pc:docMk/>
            <pc:sldMk cId="3212077059" sldId="567"/>
            <ac:spMk id="24" creationId="{59983717-5B9B-E641-970F-48D14FF1C439}"/>
          </ac:spMkLst>
        </pc:spChg>
        <pc:spChg chg="add del mod ord">
          <ac:chgData name="Anne Neumeier" userId="8c4179ed-7a5d-4747-953b-7d0e22035f93" providerId="ADAL" clId="{D0289BF5-E17F-934F-9498-A17F860C9A56}" dt="2022-03-17T15:05:12.213" v="657" actId="478"/>
          <ac:spMkLst>
            <pc:docMk/>
            <pc:sldMk cId="3212077059" sldId="567"/>
            <ac:spMk id="25" creationId="{528461BA-7A6A-8840-9F7C-C52BA7B7F5D5}"/>
          </ac:spMkLst>
        </pc:spChg>
        <pc:grpChg chg="add del mod">
          <ac:chgData name="Anne Neumeier" userId="8c4179ed-7a5d-4747-953b-7d0e22035f93" providerId="ADAL" clId="{D0289BF5-E17F-934F-9498-A17F860C9A56}" dt="2022-03-16T13:58:19.311" v="386" actId="478"/>
          <ac:grpSpMkLst>
            <pc:docMk/>
            <pc:sldMk cId="3212077059" sldId="567"/>
            <ac:grpSpMk id="6" creationId="{04F91157-108A-D344-BC2D-3E57001B6CB7}"/>
          </ac:grpSpMkLst>
        </pc:grpChg>
        <pc:grpChg chg="mod">
          <ac:chgData name="Anne Neumeier" userId="8c4179ed-7a5d-4747-953b-7d0e22035f93" providerId="ADAL" clId="{D0289BF5-E17F-934F-9498-A17F860C9A56}" dt="2022-03-16T13:57:40.762" v="380"/>
          <ac:grpSpMkLst>
            <pc:docMk/>
            <pc:sldMk cId="3212077059" sldId="567"/>
            <ac:grpSpMk id="7" creationId="{5EB659A0-8020-A844-8F3C-C2D571EB9C77}"/>
          </ac:grpSpMkLst>
        </pc:grpChg>
        <pc:grpChg chg="mod">
          <ac:chgData name="Anne Neumeier" userId="8c4179ed-7a5d-4747-953b-7d0e22035f93" providerId="ADAL" clId="{D0289BF5-E17F-934F-9498-A17F860C9A56}" dt="2022-03-16T13:57:40.762" v="380"/>
          <ac:grpSpMkLst>
            <pc:docMk/>
            <pc:sldMk cId="3212077059" sldId="567"/>
            <ac:grpSpMk id="8" creationId="{F8763E59-14CA-0444-AB06-A11499A80A33}"/>
          </ac:grpSpMkLst>
        </pc:grpChg>
        <pc:grpChg chg="mod">
          <ac:chgData name="Anne Neumeier" userId="8c4179ed-7a5d-4747-953b-7d0e22035f93" providerId="ADAL" clId="{D0289BF5-E17F-934F-9498-A17F860C9A56}" dt="2022-03-16T13:57:40.762" v="380"/>
          <ac:grpSpMkLst>
            <pc:docMk/>
            <pc:sldMk cId="3212077059" sldId="567"/>
            <ac:grpSpMk id="9" creationId="{4D3EE9B6-85C0-794E-85DA-1A83147ADD6B}"/>
          </ac:grpSpMkLst>
        </pc:grpChg>
        <pc:grpChg chg="mod">
          <ac:chgData name="Anne Neumeier" userId="8c4179ed-7a5d-4747-953b-7d0e22035f93" providerId="ADAL" clId="{D0289BF5-E17F-934F-9498-A17F860C9A56}" dt="2022-03-16T13:57:40.762" v="380"/>
          <ac:grpSpMkLst>
            <pc:docMk/>
            <pc:sldMk cId="3212077059" sldId="567"/>
            <ac:grpSpMk id="10" creationId="{5659CE90-4386-B445-BE88-B1BA5A8DE73E}"/>
          </ac:grpSpMkLst>
        </pc:grpChg>
        <pc:graphicFrameChg chg="mod">
          <ac:chgData name="Anne Neumeier" userId="8c4179ed-7a5d-4747-953b-7d0e22035f93" providerId="ADAL" clId="{D0289BF5-E17F-934F-9498-A17F860C9A56}" dt="2022-03-16T13:57:40.762" v="380"/>
          <ac:graphicFrameMkLst>
            <pc:docMk/>
            <pc:sldMk cId="3212077059" sldId="567"/>
            <ac:graphicFrameMk id="11" creationId="{146E4505-4391-904E-9B57-4D2230DFE930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40.762" v="380"/>
          <ac:graphicFrameMkLst>
            <pc:docMk/>
            <pc:sldMk cId="3212077059" sldId="567"/>
            <ac:graphicFrameMk id="12" creationId="{5140C5A4-41EB-144B-B69A-577E8967D162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40.762" v="380"/>
          <ac:graphicFrameMkLst>
            <pc:docMk/>
            <pc:sldMk cId="3212077059" sldId="567"/>
            <ac:graphicFrameMk id="13" creationId="{51BDECD2-6072-D34D-99AE-284D0ABA2708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40.762" v="380"/>
          <ac:graphicFrameMkLst>
            <pc:docMk/>
            <pc:sldMk cId="3212077059" sldId="567"/>
            <ac:graphicFrameMk id="14" creationId="{6A7FE9D3-B059-2048-90B1-A033D888D5C6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40.762" v="380"/>
          <ac:graphicFrameMkLst>
            <pc:docMk/>
            <pc:sldMk cId="3212077059" sldId="567"/>
            <ac:graphicFrameMk id="15" creationId="{65415FAB-98BA-3A4B-B569-2D85BD1F9139}"/>
          </ac:graphicFrameMkLst>
        </pc:graphicFrameChg>
        <pc:graphicFrameChg chg="mod">
          <ac:chgData name="Anne Neumeier" userId="8c4179ed-7a5d-4747-953b-7d0e22035f93" providerId="ADAL" clId="{D0289BF5-E17F-934F-9498-A17F860C9A56}" dt="2022-03-16T14:10:17.657" v="552" actId="2711"/>
          <ac:graphicFrameMkLst>
            <pc:docMk/>
            <pc:sldMk cId="3212077059" sldId="567"/>
            <ac:graphicFrameMk id="16" creationId="{1ABEE1A9-3053-41ED-BC9E-EE25EE922942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40.762" v="380"/>
          <ac:graphicFrameMkLst>
            <pc:docMk/>
            <pc:sldMk cId="3212077059" sldId="567"/>
            <ac:graphicFrameMk id="17" creationId="{08BF7BC2-E6A4-CD4C-BDF5-1818724E4B0C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40.762" v="380"/>
          <ac:graphicFrameMkLst>
            <pc:docMk/>
            <pc:sldMk cId="3212077059" sldId="567"/>
            <ac:graphicFrameMk id="18" creationId="{3352564D-6868-7749-A547-409CA338E33A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40.762" v="380"/>
          <ac:graphicFrameMkLst>
            <pc:docMk/>
            <pc:sldMk cId="3212077059" sldId="567"/>
            <ac:graphicFrameMk id="19" creationId="{67005B65-730B-8041-898F-92DE36F2E5F9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40.762" v="380"/>
          <ac:graphicFrameMkLst>
            <pc:docMk/>
            <pc:sldMk cId="3212077059" sldId="567"/>
            <ac:graphicFrameMk id="20" creationId="{3ED58BDA-12B7-1E46-9129-FF5FF9B95D1A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40.762" v="380"/>
          <ac:graphicFrameMkLst>
            <pc:docMk/>
            <pc:sldMk cId="3212077059" sldId="567"/>
            <ac:graphicFrameMk id="21" creationId="{8AA70A09-0327-9946-A035-2164D2867393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40.762" v="380"/>
          <ac:graphicFrameMkLst>
            <pc:docMk/>
            <pc:sldMk cId="3212077059" sldId="567"/>
            <ac:graphicFrameMk id="22" creationId="{07F91EA4-CD79-8541-BF9A-FD04C6D6D27D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7:40.762" v="380"/>
          <ac:graphicFrameMkLst>
            <pc:docMk/>
            <pc:sldMk cId="3212077059" sldId="567"/>
            <ac:graphicFrameMk id="23" creationId="{71CD1F01-F5CE-FA4B-BD41-689EB6C14472}"/>
          </ac:graphicFrameMkLst>
        </pc:graphicFrameChg>
        <pc:graphicFrameChg chg="mod">
          <ac:chgData name="Anne Neumeier" userId="8c4179ed-7a5d-4747-953b-7d0e22035f93" providerId="ADAL" clId="{D0289BF5-E17F-934F-9498-A17F860C9A56}" dt="2022-04-12T14:04:38.637" v="770" actId="2711"/>
          <ac:graphicFrameMkLst>
            <pc:docMk/>
            <pc:sldMk cId="3212077059" sldId="567"/>
            <ac:graphicFrameMk id="27" creationId="{1D0A5E9F-EA16-4FD0-ABDE-F99A05743CCC}"/>
          </ac:graphicFrameMkLst>
        </pc:graphicFrameChg>
      </pc:sldChg>
      <pc:sldChg chg="addSp delSp modSp mod modClrScheme chgLayout">
        <pc:chgData name="Anne Neumeier" userId="8c4179ed-7a5d-4747-953b-7d0e22035f93" providerId="ADAL" clId="{D0289BF5-E17F-934F-9498-A17F860C9A56}" dt="2022-03-17T15:05:15.097" v="658" actId="478"/>
        <pc:sldMkLst>
          <pc:docMk/>
          <pc:sldMk cId="3858646991" sldId="568"/>
        </pc:sldMkLst>
        <pc:spChg chg="del mod ord">
          <ac:chgData name="Anne Neumeier" userId="8c4179ed-7a5d-4747-953b-7d0e22035f93" providerId="ADAL" clId="{D0289BF5-E17F-934F-9498-A17F860C9A56}" dt="2022-03-16T14:07:50.903" v="518" actId="478"/>
          <ac:spMkLst>
            <pc:docMk/>
            <pc:sldMk cId="3858646991" sldId="568"/>
            <ac:spMk id="2" creationId="{8F6712FD-BF5C-4A70-AEC1-86A16245A13D}"/>
          </ac:spMkLst>
        </pc:spChg>
        <pc:spChg chg="del">
          <ac:chgData name="Anne Neumeier" userId="8c4179ed-7a5d-4747-953b-7d0e22035f93" providerId="ADAL" clId="{D0289BF5-E17F-934F-9498-A17F860C9A56}" dt="2022-03-16T13:59:15.963" v="391" actId="700"/>
          <ac:spMkLst>
            <pc:docMk/>
            <pc:sldMk cId="3858646991" sldId="568"/>
            <ac:spMk id="3" creationId="{9155B2B6-DEE9-41AD-AFB3-5BF7531FEBC2}"/>
          </ac:spMkLst>
        </pc:spChg>
        <pc:spChg chg="add del mod">
          <ac:chgData name="Anne Neumeier" userId="8c4179ed-7a5d-4747-953b-7d0e22035f93" providerId="ADAL" clId="{D0289BF5-E17F-934F-9498-A17F860C9A56}" dt="2022-03-16T14:07:52.383" v="519" actId="700"/>
          <ac:spMkLst>
            <pc:docMk/>
            <pc:sldMk cId="3858646991" sldId="568"/>
            <ac:spMk id="24" creationId="{DD2EDD0E-23B0-894B-9DDD-7BB0FFF5DEAC}"/>
          </ac:spMkLst>
        </pc:spChg>
        <pc:spChg chg="add mod ord">
          <ac:chgData name="Anne Neumeier" userId="8c4179ed-7a5d-4747-953b-7d0e22035f93" providerId="ADAL" clId="{D0289BF5-E17F-934F-9498-A17F860C9A56}" dt="2022-03-16T14:07:53.252" v="521"/>
          <ac:spMkLst>
            <pc:docMk/>
            <pc:sldMk cId="3858646991" sldId="568"/>
            <ac:spMk id="25" creationId="{2092480A-D680-5740-A179-ED04F2775D14}"/>
          </ac:spMkLst>
        </pc:spChg>
        <pc:spChg chg="add del mod ord">
          <ac:chgData name="Anne Neumeier" userId="8c4179ed-7a5d-4747-953b-7d0e22035f93" providerId="ADAL" clId="{D0289BF5-E17F-934F-9498-A17F860C9A56}" dt="2022-03-17T15:05:15.097" v="658" actId="478"/>
          <ac:spMkLst>
            <pc:docMk/>
            <pc:sldMk cId="3858646991" sldId="568"/>
            <ac:spMk id="26" creationId="{F89FBA7A-0226-804F-8FAD-E62DF5324B84}"/>
          </ac:spMkLst>
        </pc:spChg>
        <pc:grpChg chg="add del mod">
          <ac:chgData name="Anne Neumeier" userId="8c4179ed-7a5d-4747-953b-7d0e22035f93" providerId="ADAL" clId="{D0289BF5-E17F-934F-9498-A17F860C9A56}" dt="2022-03-16T13:59:32.978" v="394" actId="478"/>
          <ac:grpSpMkLst>
            <pc:docMk/>
            <pc:sldMk cId="3858646991" sldId="568"/>
            <ac:grpSpMk id="6" creationId="{6AF3F72B-420D-4344-A0AD-B69D8229FA63}"/>
          </ac:grpSpMkLst>
        </pc:grpChg>
        <pc:grpChg chg="mod">
          <ac:chgData name="Anne Neumeier" userId="8c4179ed-7a5d-4747-953b-7d0e22035f93" providerId="ADAL" clId="{D0289BF5-E17F-934F-9498-A17F860C9A56}" dt="2022-03-16T13:59:17.861" v="392"/>
          <ac:grpSpMkLst>
            <pc:docMk/>
            <pc:sldMk cId="3858646991" sldId="568"/>
            <ac:grpSpMk id="7" creationId="{9741063D-A934-2048-86E4-9A4F0E6EC081}"/>
          </ac:grpSpMkLst>
        </pc:grpChg>
        <pc:grpChg chg="mod">
          <ac:chgData name="Anne Neumeier" userId="8c4179ed-7a5d-4747-953b-7d0e22035f93" providerId="ADAL" clId="{D0289BF5-E17F-934F-9498-A17F860C9A56}" dt="2022-03-16T13:59:17.861" v="392"/>
          <ac:grpSpMkLst>
            <pc:docMk/>
            <pc:sldMk cId="3858646991" sldId="568"/>
            <ac:grpSpMk id="8" creationId="{D1231EB7-3822-2742-A1E1-8B0287FAF2F4}"/>
          </ac:grpSpMkLst>
        </pc:grpChg>
        <pc:grpChg chg="mod">
          <ac:chgData name="Anne Neumeier" userId="8c4179ed-7a5d-4747-953b-7d0e22035f93" providerId="ADAL" clId="{D0289BF5-E17F-934F-9498-A17F860C9A56}" dt="2022-03-16T13:59:17.861" v="392"/>
          <ac:grpSpMkLst>
            <pc:docMk/>
            <pc:sldMk cId="3858646991" sldId="568"/>
            <ac:grpSpMk id="9" creationId="{49947100-AA60-7F49-BA68-21A29B2D3C39}"/>
          </ac:grpSpMkLst>
        </pc:grpChg>
        <pc:grpChg chg="mod">
          <ac:chgData name="Anne Neumeier" userId="8c4179ed-7a5d-4747-953b-7d0e22035f93" providerId="ADAL" clId="{D0289BF5-E17F-934F-9498-A17F860C9A56}" dt="2022-03-16T13:59:17.861" v="392"/>
          <ac:grpSpMkLst>
            <pc:docMk/>
            <pc:sldMk cId="3858646991" sldId="568"/>
            <ac:grpSpMk id="10" creationId="{DC4F9CB3-3A0D-6745-9829-78A1BBFACFFC}"/>
          </ac:grpSpMkLst>
        </pc:grpChg>
        <pc:graphicFrameChg chg="mod modGraphic">
          <ac:chgData name="Anne Neumeier" userId="8c4179ed-7a5d-4747-953b-7d0e22035f93" providerId="ADAL" clId="{D0289BF5-E17F-934F-9498-A17F860C9A56}" dt="2022-03-16T14:09:23.301" v="544" actId="14100"/>
          <ac:graphicFrameMkLst>
            <pc:docMk/>
            <pc:sldMk cId="3858646991" sldId="568"/>
            <ac:graphicFrameMk id="4" creationId="{C14E980C-38C6-4D41-9903-E022A4F1B0AC}"/>
          </ac:graphicFrameMkLst>
        </pc:graphicFrameChg>
        <pc:graphicFrameChg chg="mod modGraphic">
          <ac:chgData name="Anne Neumeier" userId="8c4179ed-7a5d-4747-953b-7d0e22035f93" providerId="ADAL" clId="{D0289BF5-E17F-934F-9498-A17F860C9A56}" dt="2022-03-16T14:09:10.264" v="542" actId="255"/>
          <ac:graphicFrameMkLst>
            <pc:docMk/>
            <pc:sldMk cId="3858646991" sldId="568"/>
            <ac:graphicFrameMk id="5" creationId="{727C3034-3EDD-491A-85DA-D100F7667C4C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17.861" v="392"/>
          <ac:graphicFrameMkLst>
            <pc:docMk/>
            <pc:sldMk cId="3858646991" sldId="568"/>
            <ac:graphicFrameMk id="11" creationId="{A8C1D1FE-A5F6-DA44-945E-586BE44765AE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17.861" v="392"/>
          <ac:graphicFrameMkLst>
            <pc:docMk/>
            <pc:sldMk cId="3858646991" sldId="568"/>
            <ac:graphicFrameMk id="12" creationId="{DE21416C-2500-9342-A776-3F6107D5ED71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17.861" v="392"/>
          <ac:graphicFrameMkLst>
            <pc:docMk/>
            <pc:sldMk cId="3858646991" sldId="568"/>
            <ac:graphicFrameMk id="13" creationId="{4857E92A-B4A3-F54F-B632-2C1275659A40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17.861" v="392"/>
          <ac:graphicFrameMkLst>
            <pc:docMk/>
            <pc:sldMk cId="3858646991" sldId="568"/>
            <ac:graphicFrameMk id="14" creationId="{7C0B9C8F-914E-4241-AA4B-5255F8B4E259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17.861" v="392"/>
          <ac:graphicFrameMkLst>
            <pc:docMk/>
            <pc:sldMk cId="3858646991" sldId="568"/>
            <ac:graphicFrameMk id="15" creationId="{C6267BEF-CD36-B24A-ACA5-AE02DA7B75F1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17.861" v="392"/>
          <ac:graphicFrameMkLst>
            <pc:docMk/>
            <pc:sldMk cId="3858646991" sldId="568"/>
            <ac:graphicFrameMk id="16" creationId="{F024574F-F161-5440-B6D4-1382A72617B5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17.861" v="392"/>
          <ac:graphicFrameMkLst>
            <pc:docMk/>
            <pc:sldMk cId="3858646991" sldId="568"/>
            <ac:graphicFrameMk id="17" creationId="{7C7F0B37-C7F2-CF4F-827F-4608D28AFEE3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17.861" v="392"/>
          <ac:graphicFrameMkLst>
            <pc:docMk/>
            <pc:sldMk cId="3858646991" sldId="568"/>
            <ac:graphicFrameMk id="18" creationId="{C2A2AB4D-33E5-6148-9BB3-851DB20027DB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17.861" v="392"/>
          <ac:graphicFrameMkLst>
            <pc:docMk/>
            <pc:sldMk cId="3858646991" sldId="568"/>
            <ac:graphicFrameMk id="19" creationId="{9EC9AAE0-DB2E-8244-A245-EA75D76CD579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17.861" v="392"/>
          <ac:graphicFrameMkLst>
            <pc:docMk/>
            <pc:sldMk cId="3858646991" sldId="568"/>
            <ac:graphicFrameMk id="20" creationId="{B74B66F7-7D6B-2C4F-BC8B-1725A2B66D6D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17.861" v="392"/>
          <ac:graphicFrameMkLst>
            <pc:docMk/>
            <pc:sldMk cId="3858646991" sldId="568"/>
            <ac:graphicFrameMk id="21" creationId="{B30FBB60-1E7D-6742-A0DB-AFDF7B9799CB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17.861" v="392"/>
          <ac:graphicFrameMkLst>
            <pc:docMk/>
            <pc:sldMk cId="3858646991" sldId="568"/>
            <ac:graphicFrameMk id="22" creationId="{CA5A61A7-249B-0D4F-AAAD-4B690D671493}"/>
          </ac:graphicFrameMkLst>
        </pc:graphicFrameChg>
      </pc:sldChg>
      <pc:sldChg chg="addSp delSp modSp mod modClrScheme chgLayout">
        <pc:chgData name="Anne Neumeier" userId="8c4179ed-7a5d-4747-953b-7d0e22035f93" providerId="ADAL" clId="{D0289BF5-E17F-934F-9498-A17F860C9A56}" dt="2022-03-17T15:05:17.198" v="659" actId="478"/>
        <pc:sldMkLst>
          <pc:docMk/>
          <pc:sldMk cId="900255595" sldId="569"/>
        </pc:sldMkLst>
        <pc:spChg chg="del mod ord">
          <ac:chgData name="Anne Neumeier" userId="8c4179ed-7a5d-4747-953b-7d0e22035f93" providerId="ADAL" clId="{D0289BF5-E17F-934F-9498-A17F860C9A56}" dt="2022-03-16T14:07:58.671" v="522" actId="478"/>
          <ac:spMkLst>
            <pc:docMk/>
            <pc:sldMk cId="900255595" sldId="569"/>
            <ac:spMk id="2" creationId="{D38CB7DC-44B5-45FA-8650-04A9EC19270A}"/>
          </ac:spMkLst>
        </pc:spChg>
        <pc:spChg chg="del">
          <ac:chgData name="Anne Neumeier" userId="8c4179ed-7a5d-4747-953b-7d0e22035f93" providerId="ADAL" clId="{D0289BF5-E17F-934F-9498-A17F860C9A56}" dt="2022-03-16T13:59:42.592" v="395" actId="700"/>
          <ac:spMkLst>
            <pc:docMk/>
            <pc:sldMk cId="900255595" sldId="569"/>
            <ac:spMk id="3" creationId="{59E75286-6857-45F6-8B3F-3C577740F71A}"/>
          </ac:spMkLst>
        </pc:spChg>
        <pc:spChg chg="mod">
          <ac:chgData name="Anne Neumeier" userId="8c4179ed-7a5d-4747-953b-7d0e22035f93" providerId="ADAL" clId="{D0289BF5-E17F-934F-9498-A17F860C9A56}" dt="2022-03-16T14:08:43.901" v="536" actId="2711"/>
          <ac:spMkLst>
            <pc:docMk/>
            <pc:sldMk cId="900255595" sldId="569"/>
            <ac:spMk id="11" creationId="{7D91C629-8A87-4073-9241-281670A92684}"/>
          </ac:spMkLst>
        </pc:spChg>
        <pc:spChg chg="mod">
          <ac:chgData name="Anne Neumeier" userId="8c4179ed-7a5d-4747-953b-7d0e22035f93" providerId="ADAL" clId="{D0289BF5-E17F-934F-9498-A17F860C9A56}" dt="2022-03-16T14:08:48.873" v="537" actId="2711"/>
          <ac:spMkLst>
            <pc:docMk/>
            <pc:sldMk cId="900255595" sldId="569"/>
            <ac:spMk id="12" creationId="{3F9C1747-2881-4BD3-906A-E30D4F5B392F}"/>
          </ac:spMkLst>
        </pc:spChg>
        <pc:spChg chg="add del mod">
          <ac:chgData name="Anne Neumeier" userId="8c4179ed-7a5d-4747-953b-7d0e22035f93" providerId="ADAL" clId="{D0289BF5-E17F-934F-9498-A17F860C9A56}" dt="2022-03-16T14:08:00.382" v="523" actId="700"/>
          <ac:spMkLst>
            <pc:docMk/>
            <pc:sldMk cId="900255595" sldId="569"/>
            <ac:spMk id="33" creationId="{8DCB84A9-F00B-9540-9085-A3CDA9675F0C}"/>
          </ac:spMkLst>
        </pc:spChg>
        <pc:spChg chg="add mod ord">
          <ac:chgData name="Anne Neumeier" userId="8c4179ed-7a5d-4747-953b-7d0e22035f93" providerId="ADAL" clId="{D0289BF5-E17F-934F-9498-A17F860C9A56}" dt="2022-03-16T14:08:01.248" v="525"/>
          <ac:spMkLst>
            <pc:docMk/>
            <pc:sldMk cId="900255595" sldId="569"/>
            <ac:spMk id="34" creationId="{2EC40D88-1CE4-F94D-9D41-68E827D17FE9}"/>
          </ac:spMkLst>
        </pc:spChg>
        <pc:spChg chg="add del mod ord">
          <ac:chgData name="Anne Neumeier" userId="8c4179ed-7a5d-4747-953b-7d0e22035f93" providerId="ADAL" clId="{D0289BF5-E17F-934F-9498-A17F860C9A56}" dt="2022-03-17T15:05:17.198" v="659" actId="478"/>
          <ac:spMkLst>
            <pc:docMk/>
            <pc:sldMk cId="900255595" sldId="569"/>
            <ac:spMk id="35" creationId="{91AB9AFD-F19A-7D4C-9285-517E487EC82E}"/>
          </ac:spMkLst>
        </pc:spChg>
        <pc:grpChg chg="mod">
          <ac:chgData name="Anne Neumeier" userId="8c4179ed-7a5d-4747-953b-7d0e22035f93" providerId="ADAL" clId="{D0289BF5-E17F-934F-9498-A17F860C9A56}" dt="2022-03-16T13:59:56.561" v="397" actId="1076"/>
          <ac:grpSpMkLst>
            <pc:docMk/>
            <pc:sldMk cId="900255595" sldId="569"/>
            <ac:grpSpMk id="10" creationId="{D7BDAAD8-0C7F-4B2D-9E19-5768F8BEB8C0}"/>
          </ac:grpSpMkLst>
        </pc:grpChg>
        <pc:grpChg chg="add del mod">
          <ac:chgData name="Anne Neumeier" userId="8c4179ed-7a5d-4747-953b-7d0e22035f93" providerId="ADAL" clId="{D0289BF5-E17F-934F-9498-A17F860C9A56}" dt="2022-03-16T13:59:57.788" v="398" actId="478"/>
          <ac:grpSpMkLst>
            <pc:docMk/>
            <pc:sldMk cId="900255595" sldId="569"/>
            <ac:grpSpMk id="16" creationId="{2CBD4A19-72C8-0A4F-AF06-E64BB7D5887D}"/>
          </ac:grpSpMkLst>
        </pc:grpChg>
        <pc:grpChg chg="mod">
          <ac:chgData name="Anne Neumeier" userId="8c4179ed-7a5d-4747-953b-7d0e22035f93" providerId="ADAL" clId="{D0289BF5-E17F-934F-9498-A17F860C9A56}" dt="2022-03-16T13:59:44.198" v="396"/>
          <ac:grpSpMkLst>
            <pc:docMk/>
            <pc:sldMk cId="900255595" sldId="569"/>
            <ac:grpSpMk id="17" creationId="{8E691153-0037-B74B-B432-F8A4B3AA20E1}"/>
          </ac:grpSpMkLst>
        </pc:grpChg>
        <pc:grpChg chg="mod">
          <ac:chgData name="Anne Neumeier" userId="8c4179ed-7a5d-4747-953b-7d0e22035f93" providerId="ADAL" clId="{D0289BF5-E17F-934F-9498-A17F860C9A56}" dt="2022-03-16T13:59:44.198" v="396"/>
          <ac:grpSpMkLst>
            <pc:docMk/>
            <pc:sldMk cId="900255595" sldId="569"/>
            <ac:grpSpMk id="18" creationId="{63A6BD3D-BE8E-6B4C-BA12-45C4C32AE8C2}"/>
          </ac:grpSpMkLst>
        </pc:grpChg>
        <pc:grpChg chg="mod">
          <ac:chgData name="Anne Neumeier" userId="8c4179ed-7a5d-4747-953b-7d0e22035f93" providerId="ADAL" clId="{D0289BF5-E17F-934F-9498-A17F860C9A56}" dt="2022-03-16T13:59:44.198" v="396"/>
          <ac:grpSpMkLst>
            <pc:docMk/>
            <pc:sldMk cId="900255595" sldId="569"/>
            <ac:grpSpMk id="19" creationId="{CF630F4E-A6BE-DD4B-9BD6-6FD8A5ADFD80}"/>
          </ac:grpSpMkLst>
        </pc:grpChg>
        <pc:grpChg chg="mod">
          <ac:chgData name="Anne Neumeier" userId="8c4179ed-7a5d-4747-953b-7d0e22035f93" providerId="ADAL" clId="{D0289BF5-E17F-934F-9498-A17F860C9A56}" dt="2022-03-16T13:59:44.198" v="396"/>
          <ac:grpSpMkLst>
            <pc:docMk/>
            <pc:sldMk cId="900255595" sldId="569"/>
            <ac:grpSpMk id="20" creationId="{DD49AC9C-EDCB-5841-8ECD-B8E5C8CA1EC6}"/>
          </ac:grpSpMkLst>
        </pc:grpChg>
        <pc:graphicFrameChg chg="mod">
          <ac:chgData name="Anne Neumeier" userId="8c4179ed-7a5d-4747-953b-7d0e22035f93" providerId="ADAL" clId="{D0289BF5-E17F-934F-9498-A17F860C9A56}" dt="2022-03-16T13:59:56.561" v="397" actId="1076"/>
          <ac:graphicFrameMkLst>
            <pc:docMk/>
            <pc:sldMk cId="900255595" sldId="569"/>
            <ac:graphicFrameMk id="5" creationId="{A6125A63-5FC3-4C93-BAF4-0DA770AB0C9E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56.561" v="397" actId="1076"/>
          <ac:graphicFrameMkLst>
            <pc:docMk/>
            <pc:sldMk cId="900255595" sldId="569"/>
            <ac:graphicFrameMk id="6" creationId="{EF05037E-E6FC-4468-8B37-77BC7B42B9AA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56.561" v="397" actId="1076"/>
          <ac:graphicFrameMkLst>
            <pc:docMk/>
            <pc:sldMk cId="900255595" sldId="569"/>
            <ac:graphicFrameMk id="7" creationId="{980CED80-2071-4EF1-A212-9D87E61069EF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56.561" v="397" actId="1076"/>
          <ac:graphicFrameMkLst>
            <pc:docMk/>
            <pc:sldMk cId="900255595" sldId="569"/>
            <ac:graphicFrameMk id="8" creationId="{366A4A92-2345-4805-A1B3-35088F6ECEA9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56.561" v="397" actId="1076"/>
          <ac:graphicFrameMkLst>
            <pc:docMk/>
            <pc:sldMk cId="900255595" sldId="569"/>
            <ac:graphicFrameMk id="9" creationId="{5CC814EE-023B-4EC8-98BA-DD3F7F51C0CC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56.561" v="397" actId="1076"/>
          <ac:graphicFrameMkLst>
            <pc:docMk/>
            <pc:sldMk cId="900255595" sldId="569"/>
            <ac:graphicFrameMk id="13" creationId="{E4118690-DA77-4BF3-91D0-C4BD49928741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56.561" v="397" actId="1076"/>
          <ac:graphicFrameMkLst>
            <pc:docMk/>
            <pc:sldMk cId="900255595" sldId="569"/>
            <ac:graphicFrameMk id="14" creationId="{49D701FF-B4E6-4660-9F76-01756066DB6C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56.561" v="397" actId="1076"/>
          <ac:graphicFrameMkLst>
            <pc:docMk/>
            <pc:sldMk cId="900255595" sldId="569"/>
            <ac:graphicFrameMk id="15" creationId="{56996738-F15F-4523-B6D8-25461A00B58B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44.198" v="396"/>
          <ac:graphicFrameMkLst>
            <pc:docMk/>
            <pc:sldMk cId="900255595" sldId="569"/>
            <ac:graphicFrameMk id="21" creationId="{20C3709A-3264-7D44-BFFC-BB980447E7AC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44.198" v="396"/>
          <ac:graphicFrameMkLst>
            <pc:docMk/>
            <pc:sldMk cId="900255595" sldId="569"/>
            <ac:graphicFrameMk id="22" creationId="{BF864352-6C7A-3640-A150-E25B93BD7936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44.198" v="396"/>
          <ac:graphicFrameMkLst>
            <pc:docMk/>
            <pc:sldMk cId="900255595" sldId="569"/>
            <ac:graphicFrameMk id="23" creationId="{7F9D816E-B93F-8840-A815-952C88724D08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44.198" v="396"/>
          <ac:graphicFrameMkLst>
            <pc:docMk/>
            <pc:sldMk cId="900255595" sldId="569"/>
            <ac:graphicFrameMk id="24" creationId="{3477E8DC-E3DE-4B47-A17C-FCA75043678A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44.198" v="396"/>
          <ac:graphicFrameMkLst>
            <pc:docMk/>
            <pc:sldMk cId="900255595" sldId="569"/>
            <ac:graphicFrameMk id="25" creationId="{B516ED1C-2880-5741-9F43-8D5F791F5D3F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44.198" v="396"/>
          <ac:graphicFrameMkLst>
            <pc:docMk/>
            <pc:sldMk cId="900255595" sldId="569"/>
            <ac:graphicFrameMk id="26" creationId="{F9491E49-19A6-C446-8492-B888DAD2479E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44.198" v="396"/>
          <ac:graphicFrameMkLst>
            <pc:docMk/>
            <pc:sldMk cId="900255595" sldId="569"/>
            <ac:graphicFrameMk id="27" creationId="{367D0BE4-3AF6-0E4B-BD68-4DD206FFF9F9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44.198" v="396"/>
          <ac:graphicFrameMkLst>
            <pc:docMk/>
            <pc:sldMk cId="900255595" sldId="569"/>
            <ac:graphicFrameMk id="28" creationId="{4893C019-A4F2-BB47-BB3A-11D1A1CD031F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44.198" v="396"/>
          <ac:graphicFrameMkLst>
            <pc:docMk/>
            <pc:sldMk cId="900255595" sldId="569"/>
            <ac:graphicFrameMk id="29" creationId="{03816B23-A61A-C048-8A5E-399A44DAC4BD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44.198" v="396"/>
          <ac:graphicFrameMkLst>
            <pc:docMk/>
            <pc:sldMk cId="900255595" sldId="569"/>
            <ac:graphicFrameMk id="30" creationId="{BA9F08DA-EEFF-C14C-9A17-60E1C231FF30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44.198" v="396"/>
          <ac:graphicFrameMkLst>
            <pc:docMk/>
            <pc:sldMk cId="900255595" sldId="569"/>
            <ac:graphicFrameMk id="31" creationId="{E6834514-E4A3-984B-880E-A1956655BBF9}"/>
          </ac:graphicFrameMkLst>
        </pc:graphicFrameChg>
        <pc:graphicFrameChg chg="mod">
          <ac:chgData name="Anne Neumeier" userId="8c4179ed-7a5d-4747-953b-7d0e22035f93" providerId="ADAL" clId="{D0289BF5-E17F-934F-9498-A17F860C9A56}" dt="2022-03-16T13:59:44.198" v="396"/>
          <ac:graphicFrameMkLst>
            <pc:docMk/>
            <pc:sldMk cId="900255595" sldId="569"/>
            <ac:graphicFrameMk id="32" creationId="{BF5C2A9C-BDDA-9341-8261-F355A6B0E071}"/>
          </ac:graphicFrameMkLst>
        </pc:graphicFrameChg>
      </pc:sldChg>
      <pc:sldChg chg="addSp delSp modSp mod modClrScheme chgLayout">
        <pc:chgData name="Anne Neumeier" userId="8c4179ed-7a5d-4747-953b-7d0e22035f93" providerId="ADAL" clId="{D0289BF5-E17F-934F-9498-A17F860C9A56}" dt="2022-04-12T14:07:30.208" v="796" actId="1076"/>
        <pc:sldMkLst>
          <pc:docMk/>
          <pc:sldMk cId="2115840139" sldId="570"/>
        </pc:sldMkLst>
        <pc:spChg chg="del mod ord">
          <ac:chgData name="Anne Neumeier" userId="8c4179ed-7a5d-4747-953b-7d0e22035f93" providerId="ADAL" clId="{D0289BF5-E17F-934F-9498-A17F860C9A56}" dt="2022-03-16T14:08:06.805" v="526" actId="478"/>
          <ac:spMkLst>
            <pc:docMk/>
            <pc:sldMk cId="2115840139" sldId="570"/>
            <ac:spMk id="2" creationId="{1D933DFB-0DF9-48B9-987D-086DB6690AC7}"/>
          </ac:spMkLst>
        </pc:spChg>
        <pc:spChg chg="del">
          <ac:chgData name="Anne Neumeier" userId="8c4179ed-7a5d-4747-953b-7d0e22035f93" providerId="ADAL" clId="{D0289BF5-E17F-934F-9498-A17F860C9A56}" dt="2022-03-16T14:00:06.384" v="399" actId="700"/>
          <ac:spMkLst>
            <pc:docMk/>
            <pc:sldMk cId="2115840139" sldId="570"/>
            <ac:spMk id="3" creationId="{C6AB4715-6CCE-4819-BE02-402D28D68305}"/>
          </ac:spMkLst>
        </pc:spChg>
        <pc:spChg chg="add del mod">
          <ac:chgData name="Anne Neumeier" userId="8c4179ed-7a5d-4747-953b-7d0e22035f93" providerId="ADAL" clId="{D0289BF5-E17F-934F-9498-A17F860C9A56}" dt="2022-03-16T14:08:08.468" v="527" actId="700"/>
          <ac:spMkLst>
            <pc:docMk/>
            <pc:sldMk cId="2115840139" sldId="570"/>
            <ac:spMk id="7" creationId="{8B447A36-A070-C342-84EF-87B8641D5551}"/>
          </ac:spMkLst>
        </pc:spChg>
        <pc:spChg chg="add mod ord">
          <ac:chgData name="Anne Neumeier" userId="8c4179ed-7a5d-4747-953b-7d0e22035f93" providerId="ADAL" clId="{D0289BF5-E17F-934F-9498-A17F860C9A56}" dt="2022-03-16T14:08:09.333" v="529"/>
          <ac:spMkLst>
            <pc:docMk/>
            <pc:sldMk cId="2115840139" sldId="570"/>
            <ac:spMk id="9" creationId="{705DB9A0-199E-E64E-A95D-652EDB3FF0C5}"/>
          </ac:spMkLst>
        </pc:spChg>
        <pc:spChg chg="mod">
          <ac:chgData name="Anne Neumeier" userId="8c4179ed-7a5d-4747-953b-7d0e22035f93" providerId="ADAL" clId="{D0289BF5-E17F-934F-9498-A17F860C9A56}" dt="2022-03-16T14:08:21.802" v="531" actId="2711"/>
          <ac:spMkLst>
            <pc:docMk/>
            <pc:sldMk cId="2115840139" sldId="570"/>
            <ac:spMk id="11" creationId="{467F09E5-D689-4134-AD51-4D8DE9501DF0}"/>
          </ac:spMkLst>
        </pc:spChg>
        <pc:spChg chg="mod">
          <ac:chgData name="Anne Neumeier" userId="8c4179ed-7a5d-4747-953b-7d0e22035f93" providerId="ADAL" clId="{D0289BF5-E17F-934F-9498-A17F860C9A56}" dt="2022-03-16T14:08:29.226" v="533" actId="2711"/>
          <ac:spMkLst>
            <pc:docMk/>
            <pc:sldMk cId="2115840139" sldId="570"/>
            <ac:spMk id="16" creationId="{90980086-EC81-4E64-9425-919C6E44E2FC}"/>
          </ac:spMkLst>
        </pc:spChg>
        <pc:spChg chg="mod">
          <ac:chgData name="Anne Neumeier" userId="8c4179ed-7a5d-4747-953b-7d0e22035f93" providerId="ADAL" clId="{D0289BF5-E17F-934F-9498-A17F860C9A56}" dt="2022-03-16T14:08:32.618" v="534" actId="2711"/>
          <ac:spMkLst>
            <pc:docMk/>
            <pc:sldMk cId="2115840139" sldId="570"/>
            <ac:spMk id="17" creationId="{1C56ED09-18BB-45C1-AC05-90EBC7DA2282}"/>
          </ac:spMkLst>
        </pc:spChg>
        <pc:spChg chg="mod">
          <ac:chgData name="Anne Neumeier" userId="8c4179ed-7a5d-4747-953b-7d0e22035f93" providerId="ADAL" clId="{D0289BF5-E17F-934F-9498-A17F860C9A56}" dt="2022-03-16T14:00:21.874" v="402" actId="1076"/>
          <ac:spMkLst>
            <pc:docMk/>
            <pc:sldMk cId="2115840139" sldId="570"/>
            <ac:spMk id="22" creationId="{550649EA-E78C-4B93-A603-AE57772C6F01}"/>
          </ac:spMkLst>
        </pc:spChg>
        <pc:spChg chg="add del mod ord">
          <ac:chgData name="Anne Neumeier" userId="8c4179ed-7a5d-4747-953b-7d0e22035f93" providerId="ADAL" clId="{D0289BF5-E17F-934F-9498-A17F860C9A56}" dt="2022-03-17T15:05:20.136" v="660" actId="478"/>
          <ac:spMkLst>
            <pc:docMk/>
            <pc:sldMk cId="2115840139" sldId="570"/>
            <ac:spMk id="23" creationId="{475E462A-8F3E-EC49-9B46-262D2F0D2F60}"/>
          </ac:spMkLst>
        </pc:spChg>
        <pc:spChg chg="mod">
          <ac:chgData name="Anne Neumeier" userId="8c4179ed-7a5d-4747-953b-7d0e22035f93" providerId="ADAL" clId="{D0289BF5-E17F-934F-9498-A17F860C9A56}" dt="2022-04-12T14:07:15.343" v="795" actId="1076"/>
          <ac:spMkLst>
            <pc:docMk/>
            <pc:sldMk cId="2115840139" sldId="570"/>
            <ac:spMk id="24" creationId="{3610B9E2-C67E-49F8-A59A-A682E69FEED0}"/>
          </ac:spMkLst>
        </pc:spChg>
        <pc:spChg chg="mod">
          <ac:chgData name="Anne Neumeier" userId="8c4179ed-7a5d-4747-953b-7d0e22035f93" providerId="ADAL" clId="{D0289BF5-E17F-934F-9498-A17F860C9A56}" dt="2022-03-16T14:08:25.418" v="532" actId="2711"/>
          <ac:spMkLst>
            <pc:docMk/>
            <pc:sldMk cId="2115840139" sldId="570"/>
            <ac:spMk id="27" creationId="{B9B696EE-13F6-46FE-A57D-6794DD078A66}"/>
          </ac:spMkLst>
        </pc:spChg>
        <pc:spChg chg="mod">
          <ac:chgData name="Anne Neumeier" userId="8c4179ed-7a5d-4747-953b-7d0e22035f93" providerId="ADAL" clId="{D0289BF5-E17F-934F-9498-A17F860C9A56}" dt="2022-03-16T14:08:18.143" v="530" actId="2711"/>
          <ac:spMkLst>
            <pc:docMk/>
            <pc:sldMk cId="2115840139" sldId="570"/>
            <ac:spMk id="33" creationId="{7BEC778A-1E6C-4E97-8122-8A547DCE2362}"/>
          </ac:spMkLst>
        </pc:spChg>
        <pc:grpChg chg="add del mod">
          <ac:chgData name="Anne Neumeier" userId="8c4179ed-7a5d-4747-953b-7d0e22035f93" providerId="ADAL" clId="{D0289BF5-E17F-934F-9498-A17F860C9A56}" dt="2022-04-12T14:07:02.827" v="793" actId="165"/>
          <ac:grpSpMkLst>
            <pc:docMk/>
            <pc:sldMk cId="2115840139" sldId="570"/>
            <ac:grpSpMk id="2" creationId="{A2315D30-090E-FD41-BA18-8A7A1FA7C92F}"/>
          </ac:grpSpMkLst>
        </pc:grpChg>
        <pc:grpChg chg="mod">
          <ac:chgData name="Anne Neumeier" userId="8c4179ed-7a5d-4747-953b-7d0e22035f93" providerId="ADAL" clId="{D0289BF5-E17F-934F-9498-A17F860C9A56}" dt="2022-03-16T14:00:21.874" v="402" actId="1076"/>
          <ac:grpSpMkLst>
            <pc:docMk/>
            <pc:sldMk cId="2115840139" sldId="570"/>
            <ac:grpSpMk id="5" creationId="{24B4383B-A59E-4AAF-AADB-7F59FB0D624A}"/>
          </ac:grpSpMkLst>
        </pc:grpChg>
        <pc:grpChg chg="mod">
          <ac:chgData name="Anne Neumeier" userId="8c4179ed-7a5d-4747-953b-7d0e22035f93" providerId="ADAL" clId="{D0289BF5-E17F-934F-9498-A17F860C9A56}" dt="2022-03-16T14:00:21.874" v="402" actId="1076"/>
          <ac:grpSpMkLst>
            <pc:docMk/>
            <pc:sldMk cId="2115840139" sldId="570"/>
            <ac:grpSpMk id="8" creationId="{6426C610-FBE9-4AD0-8483-61E051D6F1E7}"/>
          </ac:grpSpMkLst>
        </pc:grpChg>
        <pc:grpChg chg="mod">
          <ac:chgData name="Anne Neumeier" userId="8c4179ed-7a5d-4747-953b-7d0e22035f93" providerId="ADAL" clId="{D0289BF5-E17F-934F-9498-A17F860C9A56}" dt="2022-03-16T14:00:21.874" v="402" actId="1076"/>
          <ac:grpSpMkLst>
            <pc:docMk/>
            <pc:sldMk cId="2115840139" sldId="570"/>
            <ac:grpSpMk id="10" creationId="{BC817E77-1DFC-49A5-A1BC-1A09FE0FD485}"/>
          </ac:grpSpMkLst>
        </pc:grpChg>
        <pc:grpChg chg="add del mod">
          <ac:chgData name="Anne Neumeier" userId="8c4179ed-7a5d-4747-953b-7d0e22035f93" providerId="ADAL" clId="{D0289BF5-E17F-934F-9498-A17F860C9A56}" dt="2022-03-16T14:00:23.075" v="403" actId="478"/>
          <ac:grpSpMkLst>
            <pc:docMk/>
            <pc:sldMk cId="2115840139" sldId="570"/>
            <ac:grpSpMk id="25" creationId="{0D48B841-43EA-5746-A7AD-C5ABA2860705}"/>
          </ac:grpSpMkLst>
        </pc:grpChg>
        <pc:grpChg chg="mod">
          <ac:chgData name="Anne Neumeier" userId="8c4179ed-7a5d-4747-953b-7d0e22035f93" providerId="ADAL" clId="{D0289BF5-E17F-934F-9498-A17F860C9A56}" dt="2022-03-16T14:00:13.473" v="401"/>
          <ac:grpSpMkLst>
            <pc:docMk/>
            <pc:sldMk cId="2115840139" sldId="570"/>
            <ac:grpSpMk id="29" creationId="{CBBE1D9D-4D97-8746-81C4-D2567F49BCFE}"/>
          </ac:grpSpMkLst>
        </pc:grpChg>
        <pc:grpChg chg="mod">
          <ac:chgData name="Anne Neumeier" userId="8c4179ed-7a5d-4747-953b-7d0e22035f93" providerId="ADAL" clId="{D0289BF5-E17F-934F-9498-A17F860C9A56}" dt="2022-03-16T14:00:13.473" v="401"/>
          <ac:grpSpMkLst>
            <pc:docMk/>
            <pc:sldMk cId="2115840139" sldId="570"/>
            <ac:grpSpMk id="30" creationId="{F66462E1-F3B3-5D43-96EA-CE198381EBFB}"/>
          </ac:grpSpMkLst>
        </pc:grpChg>
        <pc:grpChg chg="mod">
          <ac:chgData name="Anne Neumeier" userId="8c4179ed-7a5d-4747-953b-7d0e22035f93" providerId="ADAL" clId="{D0289BF5-E17F-934F-9498-A17F860C9A56}" dt="2022-03-16T14:00:13.473" v="401"/>
          <ac:grpSpMkLst>
            <pc:docMk/>
            <pc:sldMk cId="2115840139" sldId="570"/>
            <ac:grpSpMk id="31" creationId="{C877F0FC-7E49-F749-8B82-68A2A2BBDAC6}"/>
          </ac:grpSpMkLst>
        </pc:grpChg>
        <pc:grpChg chg="mod">
          <ac:chgData name="Anne Neumeier" userId="8c4179ed-7a5d-4747-953b-7d0e22035f93" providerId="ADAL" clId="{D0289BF5-E17F-934F-9498-A17F860C9A56}" dt="2022-03-16T14:00:13.473" v="401"/>
          <ac:grpSpMkLst>
            <pc:docMk/>
            <pc:sldMk cId="2115840139" sldId="570"/>
            <ac:grpSpMk id="32" creationId="{C187FBBA-EC01-5445-9D39-C1618CD1E2D9}"/>
          </ac:grpSpMkLst>
        </pc:grpChg>
        <pc:graphicFrameChg chg="mod">
          <ac:chgData name="Anne Neumeier" userId="8c4179ed-7a5d-4747-953b-7d0e22035f93" providerId="ADAL" clId="{D0289BF5-E17F-934F-9498-A17F860C9A56}" dt="2022-03-16T14:00:13.473" v="401"/>
          <ac:graphicFrameMkLst>
            <pc:docMk/>
            <pc:sldMk cId="2115840139" sldId="570"/>
            <ac:graphicFrameMk id="34" creationId="{2B3C9083-2F56-0644-BBFC-22B1649857B0}"/>
          </ac:graphicFrameMkLst>
        </pc:graphicFrameChg>
        <pc:graphicFrameChg chg="mod">
          <ac:chgData name="Anne Neumeier" userId="8c4179ed-7a5d-4747-953b-7d0e22035f93" providerId="ADAL" clId="{D0289BF5-E17F-934F-9498-A17F860C9A56}" dt="2022-03-16T14:00:13.473" v="401"/>
          <ac:graphicFrameMkLst>
            <pc:docMk/>
            <pc:sldMk cId="2115840139" sldId="570"/>
            <ac:graphicFrameMk id="35" creationId="{8D873EC8-3845-8E40-B9FC-086F9F5B328F}"/>
          </ac:graphicFrameMkLst>
        </pc:graphicFrameChg>
        <pc:graphicFrameChg chg="mod">
          <ac:chgData name="Anne Neumeier" userId="8c4179ed-7a5d-4747-953b-7d0e22035f93" providerId="ADAL" clId="{D0289BF5-E17F-934F-9498-A17F860C9A56}" dt="2022-03-16T14:00:13.473" v="401"/>
          <ac:graphicFrameMkLst>
            <pc:docMk/>
            <pc:sldMk cId="2115840139" sldId="570"/>
            <ac:graphicFrameMk id="36" creationId="{DD199275-63B5-1B4A-BD96-9C9B6D0A5455}"/>
          </ac:graphicFrameMkLst>
        </pc:graphicFrameChg>
        <pc:graphicFrameChg chg="mod">
          <ac:chgData name="Anne Neumeier" userId="8c4179ed-7a5d-4747-953b-7d0e22035f93" providerId="ADAL" clId="{D0289BF5-E17F-934F-9498-A17F860C9A56}" dt="2022-03-16T14:00:13.473" v="401"/>
          <ac:graphicFrameMkLst>
            <pc:docMk/>
            <pc:sldMk cId="2115840139" sldId="570"/>
            <ac:graphicFrameMk id="37" creationId="{F4945E87-55EB-B14E-8640-D891AC3C841D}"/>
          </ac:graphicFrameMkLst>
        </pc:graphicFrameChg>
        <pc:graphicFrameChg chg="mod">
          <ac:chgData name="Anne Neumeier" userId="8c4179ed-7a5d-4747-953b-7d0e22035f93" providerId="ADAL" clId="{D0289BF5-E17F-934F-9498-A17F860C9A56}" dt="2022-03-16T14:00:13.473" v="401"/>
          <ac:graphicFrameMkLst>
            <pc:docMk/>
            <pc:sldMk cId="2115840139" sldId="570"/>
            <ac:graphicFrameMk id="38" creationId="{F808B2E9-501F-5C41-9EF1-0CB673D4C429}"/>
          </ac:graphicFrameMkLst>
        </pc:graphicFrameChg>
        <pc:graphicFrameChg chg="mod">
          <ac:chgData name="Anne Neumeier" userId="8c4179ed-7a5d-4747-953b-7d0e22035f93" providerId="ADAL" clId="{D0289BF5-E17F-934F-9498-A17F860C9A56}" dt="2022-03-16T14:00:13.473" v="401"/>
          <ac:graphicFrameMkLst>
            <pc:docMk/>
            <pc:sldMk cId="2115840139" sldId="570"/>
            <ac:graphicFrameMk id="39" creationId="{7A99BF8E-F2BF-E74F-80E1-BA90D2FA49B7}"/>
          </ac:graphicFrameMkLst>
        </pc:graphicFrameChg>
        <pc:graphicFrameChg chg="mod">
          <ac:chgData name="Anne Neumeier" userId="8c4179ed-7a5d-4747-953b-7d0e22035f93" providerId="ADAL" clId="{D0289BF5-E17F-934F-9498-A17F860C9A56}" dt="2022-03-16T14:00:13.473" v="401"/>
          <ac:graphicFrameMkLst>
            <pc:docMk/>
            <pc:sldMk cId="2115840139" sldId="570"/>
            <ac:graphicFrameMk id="40" creationId="{DCA87A8B-1AEA-0040-B6A1-171B8C7C79A3}"/>
          </ac:graphicFrameMkLst>
        </pc:graphicFrameChg>
        <pc:graphicFrameChg chg="mod">
          <ac:chgData name="Anne Neumeier" userId="8c4179ed-7a5d-4747-953b-7d0e22035f93" providerId="ADAL" clId="{D0289BF5-E17F-934F-9498-A17F860C9A56}" dt="2022-03-16T14:00:13.473" v="401"/>
          <ac:graphicFrameMkLst>
            <pc:docMk/>
            <pc:sldMk cId="2115840139" sldId="570"/>
            <ac:graphicFrameMk id="41" creationId="{83AD2EF6-19D7-C444-BDA8-328FD234BCE9}"/>
          </ac:graphicFrameMkLst>
        </pc:graphicFrameChg>
        <pc:graphicFrameChg chg="mod">
          <ac:chgData name="Anne Neumeier" userId="8c4179ed-7a5d-4747-953b-7d0e22035f93" providerId="ADAL" clId="{D0289BF5-E17F-934F-9498-A17F860C9A56}" dt="2022-03-16T14:00:13.473" v="401"/>
          <ac:graphicFrameMkLst>
            <pc:docMk/>
            <pc:sldMk cId="2115840139" sldId="570"/>
            <ac:graphicFrameMk id="42" creationId="{220846B3-BD27-DC4A-A009-BABE02197FA5}"/>
          </ac:graphicFrameMkLst>
        </pc:graphicFrameChg>
        <pc:graphicFrameChg chg="mod">
          <ac:chgData name="Anne Neumeier" userId="8c4179ed-7a5d-4747-953b-7d0e22035f93" providerId="ADAL" clId="{D0289BF5-E17F-934F-9498-A17F860C9A56}" dt="2022-03-16T14:00:13.473" v="401"/>
          <ac:graphicFrameMkLst>
            <pc:docMk/>
            <pc:sldMk cId="2115840139" sldId="570"/>
            <ac:graphicFrameMk id="43" creationId="{B98DEE03-8431-6A46-BCE4-EAC7EE1414C1}"/>
          </ac:graphicFrameMkLst>
        </pc:graphicFrameChg>
        <pc:graphicFrameChg chg="mod">
          <ac:chgData name="Anne Neumeier" userId="8c4179ed-7a5d-4747-953b-7d0e22035f93" providerId="ADAL" clId="{D0289BF5-E17F-934F-9498-A17F860C9A56}" dt="2022-03-16T14:00:13.473" v="401"/>
          <ac:graphicFrameMkLst>
            <pc:docMk/>
            <pc:sldMk cId="2115840139" sldId="570"/>
            <ac:graphicFrameMk id="44" creationId="{9CD035C7-4544-0A44-86A0-D6530C7C03E7}"/>
          </ac:graphicFrameMkLst>
        </pc:graphicFrameChg>
        <pc:graphicFrameChg chg="mod">
          <ac:chgData name="Anne Neumeier" userId="8c4179ed-7a5d-4747-953b-7d0e22035f93" providerId="ADAL" clId="{D0289BF5-E17F-934F-9498-A17F860C9A56}" dt="2022-03-16T14:00:13.473" v="401"/>
          <ac:graphicFrameMkLst>
            <pc:docMk/>
            <pc:sldMk cId="2115840139" sldId="570"/>
            <ac:graphicFrameMk id="45" creationId="{91716AD8-B8BE-1540-89D7-B3FA9B630FC1}"/>
          </ac:graphicFrameMkLst>
        </pc:graphicFrameChg>
        <pc:picChg chg="mod">
          <ac:chgData name="Anne Neumeier" userId="8c4179ed-7a5d-4747-953b-7d0e22035f93" providerId="ADAL" clId="{D0289BF5-E17F-934F-9498-A17F860C9A56}" dt="2022-04-12T14:06:16.813" v="780" actId="1076"/>
          <ac:picMkLst>
            <pc:docMk/>
            <pc:sldMk cId="2115840139" sldId="570"/>
            <ac:picMk id="25" creationId="{47BCDF72-F641-414D-B24F-2A0A829FB2E3}"/>
          </ac:picMkLst>
        </pc:picChg>
        <pc:picChg chg="mod">
          <ac:chgData name="Anne Neumeier" userId="8c4179ed-7a5d-4747-953b-7d0e22035f93" providerId="ADAL" clId="{D0289BF5-E17F-934F-9498-A17F860C9A56}" dt="2022-04-12T14:06:20.301" v="781" actId="1076"/>
          <ac:picMkLst>
            <pc:docMk/>
            <pc:sldMk cId="2115840139" sldId="570"/>
            <ac:picMk id="29" creationId="{4129A25E-B4EE-4E07-990C-5BBCD1B0B34C}"/>
          </ac:picMkLst>
        </pc:picChg>
        <pc:picChg chg="mod">
          <ac:chgData name="Anne Neumeier" userId="8c4179ed-7a5d-4747-953b-7d0e22035f93" providerId="ADAL" clId="{D0289BF5-E17F-934F-9498-A17F860C9A56}" dt="2022-04-12T14:06:25.700" v="783" actId="1076"/>
          <ac:picMkLst>
            <pc:docMk/>
            <pc:sldMk cId="2115840139" sldId="570"/>
            <ac:picMk id="30" creationId="{3E7F13D9-2324-42F0-A46E-636948ED0158}"/>
          </ac:picMkLst>
        </pc:picChg>
        <pc:picChg chg="mod">
          <ac:chgData name="Anne Neumeier" userId="8c4179ed-7a5d-4747-953b-7d0e22035f93" providerId="ADAL" clId="{D0289BF5-E17F-934F-9498-A17F860C9A56}" dt="2022-04-12T14:06:31.796" v="784" actId="1076"/>
          <ac:picMkLst>
            <pc:docMk/>
            <pc:sldMk cId="2115840139" sldId="570"/>
            <ac:picMk id="31" creationId="{746A97FB-CD71-49D9-A135-A3E090C6EA23}"/>
          </ac:picMkLst>
        </pc:picChg>
        <pc:picChg chg="mod">
          <ac:chgData name="Anne Neumeier" userId="8c4179ed-7a5d-4747-953b-7d0e22035f93" providerId="ADAL" clId="{D0289BF5-E17F-934F-9498-A17F860C9A56}" dt="2022-04-12T14:06:34.692" v="785" actId="1076"/>
          <ac:picMkLst>
            <pc:docMk/>
            <pc:sldMk cId="2115840139" sldId="570"/>
            <ac:picMk id="32" creationId="{54536062-9149-4AEF-9309-3CDB70E54796}"/>
          </ac:picMkLst>
        </pc:picChg>
        <pc:picChg chg="mod">
          <ac:chgData name="Anne Neumeier" userId="8c4179ed-7a5d-4747-953b-7d0e22035f93" providerId="ADAL" clId="{D0289BF5-E17F-934F-9498-A17F860C9A56}" dt="2022-04-12T14:06:37.645" v="786" actId="1076"/>
          <ac:picMkLst>
            <pc:docMk/>
            <pc:sldMk cId="2115840139" sldId="570"/>
            <ac:picMk id="34" creationId="{F6760A45-7980-4F44-8B12-F4989BAC436C}"/>
          </ac:picMkLst>
        </pc:picChg>
        <pc:picChg chg="mod topLvl">
          <ac:chgData name="Anne Neumeier" userId="8c4179ed-7a5d-4747-953b-7d0e22035f93" providerId="ADAL" clId="{D0289BF5-E17F-934F-9498-A17F860C9A56}" dt="2022-04-12T14:07:30.208" v="796" actId="1076"/>
          <ac:picMkLst>
            <pc:docMk/>
            <pc:sldMk cId="2115840139" sldId="570"/>
            <ac:picMk id="35" creationId="{4CF30C51-0C43-48F8-B401-DC863001AF79}"/>
          </ac:picMkLst>
        </pc:picChg>
        <pc:picChg chg="mod topLvl">
          <ac:chgData name="Anne Neumeier" userId="8c4179ed-7a5d-4747-953b-7d0e22035f93" providerId="ADAL" clId="{D0289BF5-E17F-934F-9498-A17F860C9A56}" dt="2022-04-12T14:07:30.208" v="796" actId="1076"/>
          <ac:picMkLst>
            <pc:docMk/>
            <pc:sldMk cId="2115840139" sldId="570"/>
            <ac:picMk id="36" creationId="{5BCE6FFA-5E10-4055-8ADE-19F54E5F7BA4}"/>
          </ac:picMkLst>
        </pc:picChg>
        <pc:picChg chg="mod topLvl">
          <ac:chgData name="Anne Neumeier" userId="8c4179ed-7a5d-4747-953b-7d0e22035f93" providerId="ADAL" clId="{D0289BF5-E17F-934F-9498-A17F860C9A56}" dt="2022-04-12T14:07:30.208" v="796" actId="1076"/>
          <ac:picMkLst>
            <pc:docMk/>
            <pc:sldMk cId="2115840139" sldId="570"/>
            <ac:picMk id="37" creationId="{A4BD684B-CF4B-4AED-BDAB-8969E73AD5F0}"/>
          </ac:picMkLst>
        </pc:picChg>
      </pc:sldChg>
      <pc:sldChg chg="addSp delSp modSp mod modClrScheme chgLayout">
        <pc:chgData name="Anne Neumeier" userId="8c4179ed-7a5d-4747-953b-7d0e22035f93" providerId="ADAL" clId="{D0289BF5-E17F-934F-9498-A17F860C9A56}" dt="2022-04-13T13:49:11.916" v="802" actId="6549"/>
        <pc:sldMkLst>
          <pc:docMk/>
          <pc:sldMk cId="3315135349" sldId="573"/>
        </pc:sldMkLst>
        <pc:spChg chg="del mod">
          <ac:chgData name="Anne Neumeier" userId="8c4179ed-7a5d-4747-953b-7d0e22035f93" providerId="ADAL" clId="{D0289BF5-E17F-934F-9498-A17F860C9A56}" dt="2022-03-16T13:42:22.726" v="253" actId="478"/>
          <ac:spMkLst>
            <pc:docMk/>
            <pc:sldMk cId="3315135349" sldId="573"/>
            <ac:spMk id="2" creationId="{6EF304EC-543A-4600-BD87-4569786912A2}"/>
          </ac:spMkLst>
        </pc:spChg>
        <pc:spChg chg="add del mod">
          <ac:chgData name="Anne Neumeier" userId="8c4179ed-7a5d-4747-953b-7d0e22035f93" providerId="ADAL" clId="{D0289BF5-E17F-934F-9498-A17F860C9A56}" dt="2022-03-16T13:42:24.879" v="254" actId="478"/>
          <ac:spMkLst>
            <pc:docMk/>
            <pc:sldMk cId="3315135349" sldId="573"/>
            <ac:spMk id="4" creationId="{3C202CBC-7BBF-9B44-B8BD-362B9479EB16}"/>
          </ac:spMkLst>
        </pc:spChg>
        <pc:spChg chg="del mod">
          <ac:chgData name="Anne Neumeier" userId="8c4179ed-7a5d-4747-953b-7d0e22035f93" providerId="ADAL" clId="{D0289BF5-E17F-934F-9498-A17F860C9A56}" dt="2022-03-16T14:06:12.727" v="472" actId="478"/>
          <ac:spMkLst>
            <pc:docMk/>
            <pc:sldMk cId="3315135349" sldId="573"/>
            <ac:spMk id="5" creationId="{D3BD20B9-1B65-4F86-B082-8DEC143E4377}"/>
          </ac:spMkLst>
        </pc:spChg>
        <pc:spChg chg="del mod">
          <ac:chgData name="Anne Neumeier" userId="8c4179ed-7a5d-4747-953b-7d0e22035f93" providerId="ADAL" clId="{D0289BF5-E17F-934F-9498-A17F860C9A56}" dt="2022-03-16T14:06:13.804" v="473" actId="478"/>
          <ac:spMkLst>
            <pc:docMk/>
            <pc:sldMk cId="3315135349" sldId="573"/>
            <ac:spMk id="7" creationId="{D4151887-338E-48C0-97FE-41235A8F5C8D}"/>
          </ac:spMkLst>
        </pc:spChg>
        <pc:spChg chg="add del mod">
          <ac:chgData name="Anne Neumeier" userId="8c4179ed-7a5d-4747-953b-7d0e22035f93" providerId="ADAL" clId="{D0289BF5-E17F-934F-9498-A17F860C9A56}" dt="2022-03-16T14:06:25.673" v="477" actId="478"/>
          <ac:spMkLst>
            <pc:docMk/>
            <pc:sldMk cId="3315135349" sldId="573"/>
            <ac:spMk id="8" creationId="{D7B5F3EE-FB90-5443-A25C-EA5A063CAF4B}"/>
          </ac:spMkLst>
        </pc:spChg>
        <pc:spChg chg="add del mod">
          <ac:chgData name="Anne Neumeier" userId="8c4179ed-7a5d-4747-953b-7d0e22035f93" providerId="ADAL" clId="{D0289BF5-E17F-934F-9498-A17F860C9A56}" dt="2022-03-16T13:49:51.631" v="281" actId="478"/>
          <ac:spMkLst>
            <pc:docMk/>
            <pc:sldMk cId="3315135349" sldId="573"/>
            <ac:spMk id="9" creationId="{D94A39C8-1494-8743-972B-F442390E7D9E}"/>
          </ac:spMkLst>
        </pc:spChg>
        <pc:spChg chg="add del mod">
          <ac:chgData name="Anne Neumeier" userId="8c4179ed-7a5d-4747-953b-7d0e22035f93" providerId="ADAL" clId="{D0289BF5-E17F-934F-9498-A17F860C9A56}" dt="2022-03-16T13:49:53.592" v="282" actId="478"/>
          <ac:spMkLst>
            <pc:docMk/>
            <pc:sldMk cId="3315135349" sldId="573"/>
            <ac:spMk id="10" creationId="{80296D8D-62FF-364E-A727-E7CDC01AC458}"/>
          </ac:spMkLst>
        </pc:spChg>
        <pc:spChg chg="add del mod ord">
          <ac:chgData name="Anne Neumeier" userId="8c4179ed-7a5d-4747-953b-7d0e22035f93" providerId="ADAL" clId="{D0289BF5-E17F-934F-9498-A17F860C9A56}" dt="2022-03-16T14:03:57.221" v="449" actId="478"/>
          <ac:spMkLst>
            <pc:docMk/>
            <pc:sldMk cId="3315135349" sldId="573"/>
            <ac:spMk id="11" creationId="{3E6B3E11-5716-7246-9392-F1649574704B}"/>
          </ac:spMkLst>
        </pc:spChg>
        <pc:spChg chg="add del mod ord">
          <ac:chgData name="Anne Neumeier" userId="8c4179ed-7a5d-4747-953b-7d0e22035f93" providerId="ADAL" clId="{D0289BF5-E17F-934F-9498-A17F860C9A56}" dt="2022-03-16T14:06:28.087" v="478" actId="700"/>
          <ac:spMkLst>
            <pc:docMk/>
            <pc:sldMk cId="3315135349" sldId="573"/>
            <ac:spMk id="12" creationId="{CB1A877E-33C4-8E4D-8BBD-4040339FD688}"/>
          </ac:spMkLst>
        </pc:spChg>
        <pc:spChg chg="add mod">
          <ac:chgData name="Anne Neumeier" userId="8c4179ed-7a5d-4747-953b-7d0e22035f93" providerId="ADAL" clId="{D0289BF5-E17F-934F-9498-A17F860C9A56}" dt="2022-03-16T14:06:14.518" v="474"/>
          <ac:spMkLst>
            <pc:docMk/>
            <pc:sldMk cId="3315135349" sldId="573"/>
            <ac:spMk id="13" creationId="{622906F8-4CE3-8541-AAD9-CFF705A6B8E8}"/>
          </ac:spMkLst>
        </pc:spChg>
        <pc:spChg chg="add mod">
          <ac:chgData name="Anne Neumeier" userId="8c4179ed-7a5d-4747-953b-7d0e22035f93" providerId="ADAL" clId="{D0289BF5-E17F-934F-9498-A17F860C9A56}" dt="2022-03-16T14:06:14.518" v="474"/>
          <ac:spMkLst>
            <pc:docMk/>
            <pc:sldMk cId="3315135349" sldId="573"/>
            <ac:spMk id="14" creationId="{2CF604A8-BB81-4D44-8513-3CB2010A3107}"/>
          </ac:spMkLst>
        </pc:spChg>
        <pc:spChg chg="add mod ord">
          <ac:chgData name="Anne Neumeier" userId="8c4179ed-7a5d-4747-953b-7d0e22035f93" providerId="ADAL" clId="{D0289BF5-E17F-934F-9498-A17F860C9A56}" dt="2022-03-16T14:06:29.648" v="480"/>
          <ac:spMkLst>
            <pc:docMk/>
            <pc:sldMk cId="3315135349" sldId="573"/>
            <ac:spMk id="15" creationId="{29D8C0ED-C7E4-F145-A054-14410F0AE804}"/>
          </ac:spMkLst>
        </pc:spChg>
        <pc:spChg chg="add del mod ord">
          <ac:chgData name="Anne Neumeier" userId="8c4179ed-7a5d-4747-953b-7d0e22035f93" providerId="ADAL" clId="{D0289BF5-E17F-934F-9498-A17F860C9A56}" dt="2022-03-17T15:04:28.717" v="650" actId="478"/>
          <ac:spMkLst>
            <pc:docMk/>
            <pc:sldMk cId="3315135349" sldId="573"/>
            <ac:spMk id="16" creationId="{FA126350-D34B-2247-B7CB-225C1CA9A7A1}"/>
          </ac:spMkLst>
        </pc:spChg>
        <pc:graphicFrameChg chg="mod modGraphic">
          <ac:chgData name="Anne Neumeier" userId="8c4179ed-7a5d-4747-953b-7d0e22035f93" providerId="ADAL" clId="{D0289BF5-E17F-934F-9498-A17F860C9A56}" dt="2022-04-13T13:49:11.916" v="802" actId="6549"/>
          <ac:graphicFrameMkLst>
            <pc:docMk/>
            <pc:sldMk cId="3315135349" sldId="573"/>
            <ac:graphicFrameMk id="6" creationId="{A7E39F2C-73FA-4110-BB77-1F2AF29AF1D5}"/>
          </ac:graphicFrameMkLst>
        </pc:graphicFrameChg>
      </pc:sldChg>
      <pc:sldChg chg="del">
        <pc:chgData name="Anne Neumeier" userId="8c4179ed-7a5d-4747-953b-7d0e22035f93" providerId="ADAL" clId="{D0289BF5-E17F-934F-9498-A17F860C9A56}" dt="2022-03-16T13:41:29.939" v="242" actId="2696"/>
        <pc:sldMkLst>
          <pc:docMk/>
          <pc:sldMk cId="1581828959" sldId="575"/>
        </pc:sldMkLst>
      </pc:sldChg>
      <pc:sldChg chg="addSp delSp modSp mod modClrScheme chgLayout">
        <pc:chgData name="Anne Neumeier" userId="8c4179ed-7a5d-4747-953b-7d0e22035f93" providerId="ADAL" clId="{D0289BF5-E17F-934F-9498-A17F860C9A56}" dt="2022-04-12T14:03:24.551" v="764" actId="478"/>
        <pc:sldMkLst>
          <pc:docMk/>
          <pc:sldMk cId="1973659157" sldId="576"/>
        </pc:sldMkLst>
        <pc:spChg chg="del mod ord">
          <ac:chgData name="Anne Neumeier" userId="8c4179ed-7a5d-4747-953b-7d0e22035f93" providerId="ADAL" clId="{D0289BF5-E17F-934F-9498-A17F860C9A56}" dt="2022-03-17T15:06:28.112" v="668" actId="700"/>
          <ac:spMkLst>
            <pc:docMk/>
            <pc:sldMk cId="1973659157" sldId="576"/>
            <ac:spMk id="2" creationId="{528A121C-59AC-4A27-8204-7DD3861FAE2D}"/>
          </ac:spMkLst>
        </pc:spChg>
        <pc:spChg chg="add del mod ord">
          <ac:chgData name="Anne Neumeier" userId="8c4179ed-7a5d-4747-953b-7d0e22035f93" providerId="ADAL" clId="{D0289BF5-E17F-934F-9498-A17F860C9A56}" dt="2022-03-17T15:06:30.891" v="669" actId="700"/>
          <ac:spMkLst>
            <pc:docMk/>
            <pc:sldMk cId="1973659157" sldId="576"/>
            <ac:spMk id="3" creationId="{9A9213A8-0988-EA4E-B8A5-285E3C62AC1E}"/>
          </ac:spMkLst>
        </pc:spChg>
        <pc:spChg chg="add del mod ord">
          <ac:chgData name="Anne Neumeier" userId="8c4179ed-7a5d-4747-953b-7d0e22035f93" providerId="ADAL" clId="{D0289BF5-E17F-934F-9498-A17F860C9A56}" dt="2022-03-17T15:06:30.891" v="669" actId="700"/>
          <ac:spMkLst>
            <pc:docMk/>
            <pc:sldMk cId="1973659157" sldId="576"/>
            <ac:spMk id="4" creationId="{9EA8814D-5016-5345-AD93-1C3FE95F1DE0}"/>
          </ac:spMkLst>
        </pc:spChg>
        <pc:spChg chg="add del mod ord">
          <ac:chgData name="Anne Neumeier" userId="8c4179ed-7a5d-4747-953b-7d0e22035f93" providerId="ADAL" clId="{D0289BF5-E17F-934F-9498-A17F860C9A56}" dt="2022-03-17T15:06:33.155" v="670" actId="700"/>
          <ac:spMkLst>
            <pc:docMk/>
            <pc:sldMk cId="1973659157" sldId="576"/>
            <ac:spMk id="5" creationId="{2FD7410D-892D-204B-BEE2-1FD225828785}"/>
          </ac:spMkLst>
        </pc:spChg>
        <pc:spChg chg="add mod ord">
          <ac:chgData name="Anne Neumeier" userId="8c4179ed-7a5d-4747-953b-7d0e22035f93" providerId="ADAL" clId="{D0289BF5-E17F-934F-9498-A17F860C9A56}" dt="2022-03-17T15:06:33.155" v="670" actId="700"/>
          <ac:spMkLst>
            <pc:docMk/>
            <pc:sldMk cId="1973659157" sldId="576"/>
            <ac:spMk id="6" creationId="{E4BF4954-F775-304A-B50F-C0B086EBEEAA}"/>
          </ac:spMkLst>
        </pc:spChg>
        <pc:spChg chg="mod">
          <ac:chgData name="Anne Neumeier" userId="8c4179ed-7a5d-4747-953b-7d0e22035f93" providerId="ADAL" clId="{D0289BF5-E17F-934F-9498-A17F860C9A56}" dt="2022-04-12T14:03:13.250" v="761" actId="14100"/>
          <ac:spMkLst>
            <pc:docMk/>
            <pc:sldMk cId="1973659157" sldId="576"/>
            <ac:spMk id="8" creationId="{E1C3C919-3728-4A84-A22C-BA3AE80CCE43}"/>
          </ac:spMkLst>
        </pc:spChg>
        <pc:spChg chg="mod">
          <ac:chgData name="Anne Neumeier" userId="8c4179ed-7a5d-4747-953b-7d0e22035f93" providerId="ADAL" clId="{D0289BF5-E17F-934F-9498-A17F860C9A56}" dt="2022-04-12T14:03:08.744" v="760" actId="1038"/>
          <ac:spMkLst>
            <pc:docMk/>
            <pc:sldMk cId="1973659157" sldId="576"/>
            <ac:spMk id="25" creationId="{A4345D85-38A4-4321-8043-1E8F21EDA27E}"/>
          </ac:spMkLst>
        </pc:spChg>
        <pc:spChg chg="add del mod">
          <ac:chgData name="Anne Neumeier" userId="8c4179ed-7a5d-4747-953b-7d0e22035f93" providerId="ADAL" clId="{D0289BF5-E17F-934F-9498-A17F860C9A56}" dt="2022-04-12T14:03:24.551" v="764" actId="478"/>
          <ac:spMkLst>
            <pc:docMk/>
            <pc:sldMk cId="1973659157" sldId="576"/>
            <ac:spMk id="26" creationId="{456619F4-E5E9-254E-ACA4-030DB755ED4F}"/>
          </ac:spMkLst>
        </pc:spChg>
        <pc:spChg chg="add del mod">
          <ac:chgData name="Anne Neumeier" userId="8c4179ed-7a5d-4747-953b-7d0e22035f93" providerId="ADAL" clId="{D0289BF5-E17F-934F-9498-A17F860C9A56}" dt="2022-04-12T14:03:24.551" v="764" actId="478"/>
          <ac:spMkLst>
            <pc:docMk/>
            <pc:sldMk cId="1973659157" sldId="576"/>
            <ac:spMk id="27" creationId="{39F7A0AD-F50E-D146-B836-ACF255F25671}"/>
          </ac:spMkLst>
        </pc:spChg>
        <pc:grpChg chg="mod">
          <ac:chgData name="Anne Neumeier" userId="8c4179ed-7a5d-4747-953b-7d0e22035f93" providerId="ADAL" clId="{D0289BF5-E17F-934F-9498-A17F860C9A56}" dt="2022-04-12T14:02:54.307" v="758" actId="1076"/>
          <ac:grpSpMkLst>
            <pc:docMk/>
            <pc:sldMk cId="1973659157" sldId="576"/>
            <ac:grpSpMk id="15" creationId="{50F64BBA-4D39-4483-90D9-3067DF46C069}"/>
          </ac:grpSpMkLst>
        </pc:grpChg>
      </pc:sldChg>
      <pc:sldChg chg="addSp delSp modSp add mod modClrScheme chgLayout">
        <pc:chgData name="Anne Neumeier" userId="8c4179ed-7a5d-4747-953b-7d0e22035f93" providerId="ADAL" clId="{D0289BF5-E17F-934F-9498-A17F860C9A56}" dt="2022-03-22T14:46:59.727" v="701" actId="478"/>
        <pc:sldMkLst>
          <pc:docMk/>
          <pc:sldMk cId="1390168138" sldId="577"/>
        </pc:sldMkLst>
        <pc:spChg chg="del mod">
          <ac:chgData name="Anne Neumeier" userId="8c4179ed-7a5d-4747-953b-7d0e22035f93" providerId="ADAL" clId="{D0289BF5-E17F-934F-9498-A17F860C9A56}" dt="2022-03-16T13:18:34.244" v="114" actId="478"/>
          <ac:spMkLst>
            <pc:docMk/>
            <pc:sldMk cId="1390168138" sldId="577"/>
            <ac:spMk id="2" creationId="{9706633F-293D-BB4B-B758-ECAE2CB6AC3C}"/>
          </ac:spMkLst>
        </pc:spChg>
        <pc:spChg chg="add del mod ord">
          <ac:chgData name="Anne Neumeier" userId="8c4179ed-7a5d-4747-953b-7d0e22035f93" providerId="ADAL" clId="{D0289BF5-E17F-934F-9498-A17F860C9A56}" dt="2022-03-22T14:45:55.966" v="683" actId="700"/>
          <ac:spMkLst>
            <pc:docMk/>
            <pc:sldMk cId="1390168138" sldId="577"/>
            <ac:spMk id="2" creationId="{CB12F408-DE7E-B04F-910A-F6186B68348F}"/>
          </ac:spMkLst>
        </pc:spChg>
        <pc:spChg chg="add del mod ord">
          <ac:chgData name="Anne Neumeier" userId="8c4179ed-7a5d-4747-953b-7d0e22035f93" providerId="ADAL" clId="{D0289BF5-E17F-934F-9498-A17F860C9A56}" dt="2022-03-22T14:45:55.966" v="683" actId="700"/>
          <ac:spMkLst>
            <pc:docMk/>
            <pc:sldMk cId="1390168138" sldId="577"/>
            <ac:spMk id="3" creationId="{4036EC9D-0E84-6441-9182-2E6AB43D85CF}"/>
          </ac:spMkLst>
        </pc:spChg>
        <pc:spChg chg="add del mod">
          <ac:chgData name="Anne Neumeier" userId="8c4179ed-7a5d-4747-953b-7d0e22035f93" providerId="ADAL" clId="{D0289BF5-E17F-934F-9498-A17F860C9A56}" dt="2022-03-16T13:16:45.768" v="82"/>
          <ac:spMkLst>
            <pc:docMk/>
            <pc:sldMk cId="1390168138" sldId="577"/>
            <ac:spMk id="3" creationId="{E25690CA-A7FB-E041-A99B-B3F63E608C42}"/>
          </ac:spMkLst>
        </pc:spChg>
        <pc:spChg chg="add del mod ord">
          <ac:chgData name="Anne Neumeier" userId="8c4179ed-7a5d-4747-953b-7d0e22035f93" providerId="ADAL" clId="{D0289BF5-E17F-934F-9498-A17F860C9A56}" dt="2022-03-22T14:45:55.966" v="683" actId="700"/>
          <ac:spMkLst>
            <pc:docMk/>
            <pc:sldMk cId="1390168138" sldId="577"/>
            <ac:spMk id="4" creationId="{2E31EA56-8A2C-EB4A-B410-09D9B2F56703}"/>
          </ac:spMkLst>
        </pc:spChg>
        <pc:spChg chg="add del mod ord">
          <ac:chgData name="Anne Neumeier" userId="8c4179ed-7a5d-4747-953b-7d0e22035f93" providerId="ADAL" clId="{D0289BF5-E17F-934F-9498-A17F860C9A56}" dt="2022-03-22T14:45:55.966" v="683" actId="700"/>
          <ac:spMkLst>
            <pc:docMk/>
            <pc:sldMk cId="1390168138" sldId="577"/>
            <ac:spMk id="5" creationId="{1C6C922F-56F3-3742-96FF-C9AA311A22A3}"/>
          </ac:spMkLst>
        </pc:spChg>
        <pc:spChg chg="add mod ord">
          <ac:chgData name="Anne Neumeier" userId="8c4179ed-7a5d-4747-953b-7d0e22035f93" providerId="ADAL" clId="{D0289BF5-E17F-934F-9498-A17F860C9A56}" dt="2022-03-22T14:46:35.541" v="691"/>
          <ac:spMkLst>
            <pc:docMk/>
            <pc:sldMk cId="1390168138" sldId="577"/>
            <ac:spMk id="6" creationId="{87D611E6-3988-7643-B305-05C39403960A}"/>
          </ac:spMkLst>
        </pc:spChg>
        <pc:spChg chg="add del mod ord">
          <ac:chgData name="Anne Neumeier" userId="8c4179ed-7a5d-4747-953b-7d0e22035f93" providerId="ADAL" clId="{D0289BF5-E17F-934F-9498-A17F860C9A56}" dt="2022-03-22T14:46:59.727" v="701" actId="478"/>
          <ac:spMkLst>
            <pc:docMk/>
            <pc:sldMk cId="1390168138" sldId="577"/>
            <ac:spMk id="8" creationId="{241949A4-DCAA-DB43-9E66-3A4215D69085}"/>
          </ac:spMkLst>
        </pc:spChg>
        <pc:spChg chg="add mod ord">
          <ac:chgData name="Anne Neumeier" userId="8c4179ed-7a5d-4747-953b-7d0e22035f93" providerId="ADAL" clId="{D0289BF5-E17F-934F-9498-A17F860C9A56}" dt="2022-03-22T14:46:55.567" v="699" actId="2710"/>
          <ac:spMkLst>
            <pc:docMk/>
            <pc:sldMk cId="1390168138" sldId="577"/>
            <ac:spMk id="9" creationId="{96262EAD-F743-C043-8EC2-F6737ADA2BFA}"/>
          </ac:spMkLst>
        </pc:spChg>
        <pc:spChg chg="mod topLvl">
          <ac:chgData name="Anne Neumeier" userId="8c4179ed-7a5d-4747-953b-7d0e22035f93" providerId="ADAL" clId="{D0289BF5-E17F-934F-9498-A17F860C9A56}" dt="2022-03-16T14:01:48.982" v="411" actId="165"/>
          <ac:spMkLst>
            <pc:docMk/>
            <pc:sldMk cId="1390168138" sldId="577"/>
            <ac:spMk id="10" creationId="{231C2DC4-5088-8043-8EA5-0AF68D30EA05}"/>
          </ac:spMkLst>
        </pc:spChg>
        <pc:spChg chg="del mod topLvl">
          <ac:chgData name="Anne Neumeier" userId="8c4179ed-7a5d-4747-953b-7d0e22035f93" providerId="ADAL" clId="{D0289BF5-E17F-934F-9498-A17F860C9A56}" dt="2022-03-16T14:01:51.927" v="414" actId="478"/>
          <ac:spMkLst>
            <pc:docMk/>
            <pc:sldMk cId="1390168138" sldId="577"/>
            <ac:spMk id="12" creationId="{8CDB9F03-E686-D54C-9018-81A70C36D702}"/>
          </ac:spMkLst>
        </pc:spChg>
        <pc:spChg chg="add del mod ord">
          <ac:chgData name="Anne Neumeier" userId="8c4179ed-7a5d-4747-953b-7d0e22035f93" providerId="ADAL" clId="{D0289BF5-E17F-934F-9498-A17F860C9A56}" dt="2022-03-22T14:46:17.038" v="687" actId="478"/>
          <ac:spMkLst>
            <pc:docMk/>
            <pc:sldMk cId="1390168138" sldId="577"/>
            <ac:spMk id="12" creationId="{AFD8F736-7230-B340-9776-F9856E14141A}"/>
          </ac:spMkLst>
        </pc:spChg>
        <pc:spChg chg="add del mod ord">
          <ac:chgData name="Anne Neumeier" userId="8c4179ed-7a5d-4747-953b-7d0e22035f93" providerId="ADAL" clId="{D0289BF5-E17F-934F-9498-A17F860C9A56}" dt="2022-03-22T14:46:30.717" v="689" actId="478"/>
          <ac:spMkLst>
            <pc:docMk/>
            <pc:sldMk cId="1390168138" sldId="577"/>
            <ac:spMk id="13" creationId="{93725F71-6F0D-4C45-ADCD-D10C6CE17FE6}"/>
          </ac:spMkLst>
        </pc:spChg>
        <pc:spChg chg="del mod topLvl">
          <ac:chgData name="Anne Neumeier" userId="8c4179ed-7a5d-4747-953b-7d0e22035f93" providerId="ADAL" clId="{D0289BF5-E17F-934F-9498-A17F860C9A56}" dt="2022-03-16T14:01:51.175" v="413" actId="478"/>
          <ac:spMkLst>
            <pc:docMk/>
            <pc:sldMk cId="1390168138" sldId="577"/>
            <ac:spMk id="13" creationId="{F33EC6C9-BB7A-2E4E-969D-B85A1F24B19E}"/>
          </ac:spMkLst>
        </pc:spChg>
        <pc:spChg chg="del mod topLvl">
          <ac:chgData name="Anne Neumeier" userId="8c4179ed-7a5d-4747-953b-7d0e22035f93" providerId="ADAL" clId="{D0289BF5-E17F-934F-9498-A17F860C9A56}" dt="2022-03-16T14:01:50.576" v="412" actId="478"/>
          <ac:spMkLst>
            <pc:docMk/>
            <pc:sldMk cId="1390168138" sldId="577"/>
            <ac:spMk id="14" creationId="{640F0945-FDE5-4F46-B5FA-7AA1641DEC70}"/>
          </ac:spMkLst>
        </pc:spChg>
        <pc:spChg chg="del mod">
          <ac:chgData name="Anne Neumeier" userId="8c4179ed-7a5d-4747-953b-7d0e22035f93" providerId="ADAL" clId="{D0289BF5-E17F-934F-9498-A17F860C9A56}" dt="2022-03-16T14:01:44.721" v="408" actId="478"/>
          <ac:spMkLst>
            <pc:docMk/>
            <pc:sldMk cId="1390168138" sldId="577"/>
            <ac:spMk id="15" creationId="{7418DD73-9FD5-9747-9313-8286C3A8A9AD}"/>
          </ac:spMkLst>
        </pc:spChg>
        <pc:spChg chg="add del mod">
          <ac:chgData name="Anne Neumeier" userId="8c4179ed-7a5d-4747-953b-7d0e22035f93" providerId="ADAL" clId="{D0289BF5-E17F-934F-9498-A17F860C9A56}" dt="2022-03-22T14:46:58.526" v="700" actId="478"/>
          <ac:spMkLst>
            <pc:docMk/>
            <pc:sldMk cId="1390168138" sldId="577"/>
            <ac:spMk id="16" creationId="{C8B88072-E9B0-AD4C-824D-01DBA437655F}"/>
          </ac:spMkLst>
        </pc:spChg>
        <pc:spChg chg="add mod">
          <ac:chgData name="Anne Neumeier" userId="8c4179ed-7a5d-4747-953b-7d0e22035f93" providerId="ADAL" clId="{D0289BF5-E17F-934F-9498-A17F860C9A56}" dt="2022-03-16T13:17:14.543" v="92" actId="1076"/>
          <ac:spMkLst>
            <pc:docMk/>
            <pc:sldMk cId="1390168138" sldId="577"/>
            <ac:spMk id="21" creationId="{159BCE42-2F66-374E-8135-C2BE37880EA3}"/>
          </ac:spMkLst>
        </pc:spChg>
        <pc:spChg chg="add del mod">
          <ac:chgData name="Anne Neumeier" userId="8c4179ed-7a5d-4747-953b-7d0e22035f93" providerId="ADAL" clId="{D0289BF5-E17F-934F-9498-A17F860C9A56}" dt="2022-03-16T13:34:02.620" v="139" actId="478"/>
          <ac:spMkLst>
            <pc:docMk/>
            <pc:sldMk cId="1390168138" sldId="577"/>
            <ac:spMk id="24" creationId="{C18BDE3F-0BEB-C042-ACE4-3996815DE1F4}"/>
          </ac:spMkLst>
        </pc:spChg>
        <pc:spChg chg="add del mod">
          <ac:chgData name="Anne Neumeier" userId="8c4179ed-7a5d-4747-953b-7d0e22035f93" providerId="ADAL" clId="{D0289BF5-E17F-934F-9498-A17F860C9A56}" dt="2022-03-16T13:34:02.620" v="139" actId="478"/>
          <ac:spMkLst>
            <pc:docMk/>
            <pc:sldMk cId="1390168138" sldId="577"/>
            <ac:spMk id="25" creationId="{86EB9774-0993-B04F-8D03-8EEFDA1377F4}"/>
          </ac:spMkLst>
        </pc:spChg>
        <pc:spChg chg="add del mod">
          <ac:chgData name="Anne Neumeier" userId="8c4179ed-7a5d-4747-953b-7d0e22035f93" providerId="ADAL" clId="{D0289BF5-E17F-934F-9498-A17F860C9A56}" dt="2022-03-16T13:34:02.620" v="139" actId="478"/>
          <ac:spMkLst>
            <pc:docMk/>
            <pc:sldMk cId="1390168138" sldId="577"/>
            <ac:spMk id="26" creationId="{2155718E-DD24-FC4A-8C81-F2604547C96C}"/>
          </ac:spMkLst>
        </pc:spChg>
        <pc:spChg chg="add del mod">
          <ac:chgData name="Anne Neumeier" userId="8c4179ed-7a5d-4747-953b-7d0e22035f93" providerId="ADAL" clId="{D0289BF5-E17F-934F-9498-A17F860C9A56}" dt="2022-03-16T13:34:02.620" v="139" actId="478"/>
          <ac:spMkLst>
            <pc:docMk/>
            <pc:sldMk cId="1390168138" sldId="577"/>
            <ac:spMk id="27" creationId="{5C1014AE-2234-EB48-834F-81982B51EA3F}"/>
          </ac:spMkLst>
        </pc:spChg>
        <pc:spChg chg="add del mod">
          <ac:chgData name="Anne Neumeier" userId="8c4179ed-7a5d-4747-953b-7d0e22035f93" providerId="ADAL" clId="{D0289BF5-E17F-934F-9498-A17F860C9A56}" dt="2022-03-16T13:38:33.302" v="189" actId="478"/>
          <ac:spMkLst>
            <pc:docMk/>
            <pc:sldMk cId="1390168138" sldId="577"/>
            <ac:spMk id="28" creationId="{B9D89C16-E875-4D4D-9A11-19024DD592B8}"/>
          </ac:spMkLst>
        </pc:spChg>
        <pc:spChg chg="add del mod">
          <ac:chgData name="Anne Neumeier" userId="8c4179ed-7a5d-4747-953b-7d0e22035f93" providerId="ADAL" clId="{D0289BF5-E17F-934F-9498-A17F860C9A56}" dt="2022-03-16T13:38:31.017" v="188" actId="478"/>
          <ac:spMkLst>
            <pc:docMk/>
            <pc:sldMk cId="1390168138" sldId="577"/>
            <ac:spMk id="29" creationId="{9F0942D0-2FCB-ED4A-AB4B-5F407BFD8832}"/>
          </ac:spMkLst>
        </pc:spChg>
        <pc:spChg chg="mod">
          <ac:chgData name="Anne Neumeier" userId="8c4179ed-7a5d-4747-953b-7d0e22035f93" providerId="ADAL" clId="{D0289BF5-E17F-934F-9498-A17F860C9A56}" dt="2022-03-16T13:38:10.484" v="183"/>
          <ac:spMkLst>
            <pc:docMk/>
            <pc:sldMk cId="1390168138" sldId="577"/>
            <ac:spMk id="31" creationId="{9B7831D9-F749-3A46-8C33-D10703D071C2}"/>
          </ac:spMkLst>
        </pc:spChg>
        <pc:spChg chg="mod">
          <ac:chgData name="Anne Neumeier" userId="8c4179ed-7a5d-4747-953b-7d0e22035f93" providerId="ADAL" clId="{D0289BF5-E17F-934F-9498-A17F860C9A56}" dt="2022-03-16T13:38:10.484" v="183"/>
          <ac:spMkLst>
            <pc:docMk/>
            <pc:sldMk cId="1390168138" sldId="577"/>
            <ac:spMk id="33" creationId="{E97300FB-7317-3141-99F0-61CCE59A3DA6}"/>
          </ac:spMkLst>
        </pc:spChg>
        <pc:spChg chg="mod">
          <ac:chgData name="Anne Neumeier" userId="8c4179ed-7a5d-4747-953b-7d0e22035f93" providerId="ADAL" clId="{D0289BF5-E17F-934F-9498-A17F860C9A56}" dt="2022-03-16T13:38:10.484" v="183"/>
          <ac:spMkLst>
            <pc:docMk/>
            <pc:sldMk cId="1390168138" sldId="577"/>
            <ac:spMk id="34" creationId="{35E37D9E-F89B-9749-AA06-90D575C16E77}"/>
          </ac:spMkLst>
        </pc:spChg>
        <pc:spChg chg="mod">
          <ac:chgData name="Anne Neumeier" userId="8c4179ed-7a5d-4747-953b-7d0e22035f93" providerId="ADAL" clId="{D0289BF5-E17F-934F-9498-A17F860C9A56}" dt="2022-03-16T13:38:10.484" v="183"/>
          <ac:spMkLst>
            <pc:docMk/>
            <pc:sldMk cId="1390168138" sldId="577"/>
            <ac:spMk id="35" creationId="{C1CA9587-8AC5-0D44-919E-CC855EF7D1D7}"/>
          </ac:spMkLst>
        </pc:spChg>
        <pc:spChg chg="mod">
          <ac:chgData name="Anne Neumeier" userId="8c4179ed-7a5d-4747-953b-7d0e22035f93" providerId="ADAL" clId="{D0289BF5-E17F-934F-9498-A17F860C9A56}" dt="2022-03-16T13:38:10.484" v="183"/>
          <ac:spMkLst>
            <pc:docMk/>
            <pc:sldMk cId="1390168138" sldId="577"/>
            <ac:spMk id="36" creationId="{073C017E-0630-9546-BA37-EECB2FC5A09A}"/>
          </ac:spMkLst>
        </pc:spChg>
        <pc:grpChg chg="add del mod">
          <ac:chgData name="Anne Neumeier" userId="8c4179ed-7a5d-4747-953b-7d0e22035f93" providerId="ADAL" clId="{D0289BF5-E17F-934F-9498-A17F860C9A56}" dt="2022-03-16T14:01:48.982" v="411" actId="165"/>
          <ac:grpSpMkLst>
            <pc:docMk/>
            <pc:sldMk cId="1390168138" sldId="577"/>
            <ac:grpSpMk id="9" creationId="{BF594D48-B847-1B45-A3FA-D7810D920AFD}"/>
          </ac:grpSpMkLst>
        </pc:grpChg>
        <pc:grpChg chg="del">
          <ac:chgData name="Anne Neumeier" userId="8c4179ed-7a5d-4747-953b-7d0e22035f93" providerId="ADAL" clId="{D0289BF5-E17F-934F-9498-A17F860C9A56}" dt="2022-03-16T13:18:59.270" v="123" actId="478"/>
          <ac:grpSpMkLst>
            <pc:docMk/>
            <pc:sldMk cId="1390168138" sldId="577"/>
            <ac:grpSpMk id="17" creationId="{193CE1E1-8292-5E4D-A277-304566D408C0}"/>
          </ac:grpSpMkLst>
        </pc:grpChg>
        <pc:grpChg chg="add del mod">
          <ac:chgData name="Anne Neumeier" userId="8c4179ed-7a5d-4747-953b-7d0e22035f93" providerId="ADAL" clId="{D0289BF5-E17F-934F-9498-A17F860C9A56}" dt="2022-03-16T13:38:21.869" v="186" actId="478"/>
          <ac:grpSpMkLst>
            <pc:docMk/>
            <pc:sldMk cId="1390168138" sldId="577"/>
            <ac:grpSpMk id="30" creationId="{F105F4A4-A275-C849-862C-6D65991374AB}"/>
          </ac:grpSpMkLst>
        </pc:grpChg>
        <pc:picChg chg="add del mod">
          <ac:chgData name="Anne Neumeier" userId="8c4179ed-7a5d-4747-953b-7d0e22035f93" providerId="ADAL" clId="{D0289BF5-E17F-934F-9498-A17F860C9A56}" dt="2022-03-16T13:34:14.589" v="140" actId="478"/>
          <ac:picMkLst>
            <pc:docMk/>
            <pc:sldMk cId="1390168138" sldId="577"/>
            <ac:picMk id="5" creationId="{1A65BE40-B28B-244C-BA96-D4C4D86159A2}"/>
          </ac:picMkLst>
        </pc:picChg>
        <pc:picChg chg="add del mod">
          <ac:chgData name="Anne Neumeier" userId="8c4179ed-7a5d-4747-953b-7d0e22035f93" providerId="ADAL" clId="{D0289BF5-E17F-934F-9498-A17F860C9A56}" dt="2022-03-22T14:46:27.148" v="688" actId="478"/>
          <ac:picMkLst>
            <pc:docMk/>
            <pc:sldMk cId="1390168138" sldId="577"/>
            <ac:picMk id="7" creationId="{5453FCA3-FC35-2C41-BEE2-12ACBB7E2EA5}"/>
          </ac:picMkLst>
        </pc:picChg>
        <pc:picChg chg="mod topLvl">
          <ac:chgData name="Anne Neumeier" userId="8c4179ed-7a5d-4747-953b-7d0e22035f93" providerId="ADAL" clId="{D0289BF5-E17F-934F-9498-A17F860C9A56}" dt="2022-03-16T14:01:48.982" v="411" actId="165"/>
          <ac:picMkLst>
            <pc:docMk/>
            <pc:sldMk cId="1390168138" sldId="577"/>
            <ac:picMk id="11" creationId="{67F64517-A54C-4D48-922A-C0C664165C85}"/>
          </ac:picMkLst>
        </pc:picChg>
        <pc:picChg chg="add mod">
          <ac:chgData name="Anne Neumeier" userId="8c4179ed-7a5d-4747-953b-7d0e22035f93" providerId="ADAL" clId="{D0289BF5-E17F-934F-9498-A17F860C9A56}" dt="2022-03-22T14:46:31.942" v="690"/>
          <ac:picMkLst>
            <pc:docMk/>
            <pc:sldMk cId="1390168138" sldId="577"/>
            <ac:picMk id="17" creationId="{63DB01DF-08FA-8847-974A-312DF019EDF2}"/>
          </ac:picMkLst>
        </pc:picChg>
        <pc:picChg chg="add del mod">
          <ac:chgData name="Anne Neumeier" userId="8c4179ed-7a5d-4747-953b-7d0e22035f93" providerId="ADAL" clId="{D0289BF5-E17F-934F-9498-A17F860C9A56}" dt="2022-03-16T13:18:24.924" v="111" actId="478"/>
          <ac:picMkLst>
            <pc:docMk/>
            <pc:sldMk cId="1390168138" sldId="577"/>
            <ac:picMk id="22" creationId="{3EBF047E-59D1-CC41-A3EC-1A083F3151BA}"/>
          </ac:picMkLst>
        </pc:picChg>
        <pc:picChg chg="add mod">
          <ac:chgData name="Anne Neumeier" userId="8c4179ed-7a5d-4747-953b-7d0e22035f93" providerId="ADAL" clId="{D0289BF5-E17F-934F-9498-A17F860C9A56}" dt="2022-03-16T13:33:46.716" v="135" actId="27349"/>
          <ac:picMkLst>
            <pc:docMk/>
            <pc:sldMk cId="1390168138" sldId="577"/>
            <ac:picMk id="23" creationId="{47EDC46D-FF4E-D04E-B279-1CE61C10E11D}"/>
          </ac:picMkLst>
        </pc:picChg>
        <pc:picChg chg="mod">
          <ac:chgData name="Anne Neumeier" userId="8c4179ed-7a5d-4747-953b-7d0e22035f93" providerId="ADAL" clId="{D0289BF5-E17F-934F-9498-A17F860C9A56}" dt="2022-03-16T13:38:10.484" v="183"/>
          <ac:picMkLst>
            <pc:docMk/>
            <pc:sldMk cId="1390168138" sldId="577"/>
            <ac:picMk id="32" creationId="{58045B93-1A21-E843-84B3-7B7E0DAA6B39}"/>
          </ac:picMkLst>
        </pc:picChg>
        <pc:picChg chg="add del mod">
          <ac:chgData name="Anne Neumeier" userId="8c4179ed-7a5d-4747-953b-7d0e22035f93" providerId="ADAL" clId="{D0289BF5-E17F-934F-9498-A17F860C9A56}" dt="2022-03-16T13:48:46.713" v="275" actId="478"/>
          <ac:picMkLst>
            <pc:docMk/>
            <pc:sldMk cId="1390168138" sldId="577"/>
            <ac:picMk id="37" creationId="{485BB977-1431-804A-83E4-AC4366A06941}"/>
          </ac:picMkLst>
        </pc:picChg>
      </pc:sldChg>
      <pc:sldChg chg="addSp delSp modSp add mod modClrScheme chgLayout">
        <pc:chgData name="Anne Neumeier" userId="8c4179ed-7a5d-4747-953b-7d0e22035f93" providerId="ADAL" clId="{D0289BF5-E17F-934F-9498-A17F860C9A56}" dt="2022-04-13T13:49:17.346" v="805" actId="20577"/>
        <pc:sldMkLst>
          <pc:docMk/>
          <pc:sldMk cId="1577022452" sldId="578"/>
        </pc:sldMkLst>
        <pc:spChg chg="del mod">
          <ac:chgData name="Anne Neumeier" userId="8c4179ed-7a5d-4747-953b-7d0e22035f93" providerId="ADAL" clId="{D0289BF5-E17F-934F-9498-A17F860C9A56}" dt="2022-03-16T13:50:30.490" v="289" actId="478"/>
          <ac:spMkLst>
            <pc:docMk/>
            <pc:sldMk cId="1577022452" sldId="578"/>
            <ac:spMk id="2" creationId="{6EF304EC-543A-4600-BD87-4569786912A2}"/>
          </ac:spMkLst>
        </pc:spChg>
        <pc:spChg chg="add del mod">
          <ac:chgData name="Anne Neumeier" userId="8c4179ed-7a5d-4747-953b-7d0e22035f93" providerId="ADAL" clId="{D0289BF5-E17F-934F-9498-A17F860C9A56}" dt="2022-03-16T13:50:32.504" v="290" actId="478"/>
          <ac:spMkLst>
            <pc:docMk/>
            <pc:sldMk cId="1577022452" sldId="578"/>
            <ac:spMk id="4" creationId="{07028E20-2F85-1C48-BDBD-45479095C736}"/>
          </ac:spMkLst>
        </pc:spChg>
        <pc:spChg chg="del">
          <ac:chgData name="Anne Neumeier" userId="8c4179ed-7a5d-4747-953b-7d0e22035f93" providerId="ADAL" clId="{D0289BF5-E17F-934F-9498-A17F860C9A56}" dt="2022-03-16T13:50:35.142" v="292" actId="478"/>
          <ac:spMkLst>
            <pc:docMk/>
            <pc:sldMk cId="1577022452" sldId="578"/>
            <ac:spMk id="5" creationId="{D3BD20B9-1B65-4F86-B082-8DEC143E4377}"/>
          </ac:spMkLst>
        </pc:spChg>
        <pc:spChg chg="del">
          <ac:chgData name="Anne Neumeier" userId="8c4179ed-7a5d-4747-953b-7d0e22035f93" providerId="ADAL" clId="{D0289BF5-E17F-934F-9498-A17F860C9A56}" dt="2022-03-16T13:50:36.266" v="293" actId="478"/>
          <ac:spMkLst>
            <pc:docMk/>
            <pc:sldMk cId="1577022452" sldId="578"/>
            <ac:spMk id="7" creationId="{D4151887-338E-48C0-97FE-41235A8F5C8D}"/>
          </ac:spMkLst>
        </pc:spChg>
        <pc:spChg chg="add mod">
          <ac:chgData name="Anne Neumeier" userId="8c4179ed-7a5d-4747-953b-7d0e22035f93" providerId="ADAL" clId="{D0289BF5-E17F-934F-9498-A17F860C9A56}" dt="2022-03-16T14:06:07.938" v="471" actId="1076"/>
          <ac:spMkLst>
            <pc:docMk/>
            <pc:sldMk cId="1577022452" sldId="578"/>
            <ac:spMk id="8" creationId="{E40E723D-0FB2-0642-A1AD-4D42FC3F518A}"/>
          </ac:spMkLst>
        </pc:spChg>
        <pc:spChg chg="add mod">
          <ac:chgData name="Anne Neumeier" userId="8c4179ed-7a5d-4747-953b-7d0e22035f93" providerId="ADAL" clId="{D0289BF5-E17F-934F-9498-A17F860C9A56}" dt="2022-03-16T14:06:07.938" v="471" actId="1076"/>
          <ac:spMkLst>
            <pc:docMk/>
            <pc:sldMk cId="1577022452" sldId="578"/>
            <ac:spMk id="9" creationId="{80C15CB4-8175-8F4F-8687-072BC8B4793C}"/>
          </ac:spMkLst>
        </pc:spChg>
        <pc:spChg chg="add del mod">
          <ac:chgData name="Anne Neumeier" userId="8c4179ed-7a5d-4747-953b-7d0e22035f93" providerId="ADAL" clId="{D0289BF5-E17F-934F-9498-A17F860C9A56}" dt="2022-03-16T14:05:55.778" v="468" actId="478"/>
          <ac:spMkLst>
            <pc:docMk/>
            <pc:sldMk cId="1577022452" sldId="578"/>
            <ac:spMk id="10" creationId="{A139996B-3932-5346-A0A2-457870AFEDAA}"/>
          </ac:spMkLst>
        </pc:spChg>
        <pc:spChg chg="add del mod ord">
          <ac:chgData name="Anne Neumeier" userId="8c4179ed-7a5d-4747-953b-7d0e22035f93" providerId="ADAL" clId="{D0289BF5-E17F-934F-9498-A17F860C9A56}" dt="2022-03-16T14:05:40.502" v="463" actId="700"/>
          <ac:spMkLst>
            <pc:docMk/>
            <pc:sldMk cId="1577022452" sldId="578"/>
            <ac:spMk id="12" creationId="{D617E121-4580-5140-8F01-A4CC25763C3A}"/>
          </ac:spMkLst>
        </pc:spChg>
        <pc:spChg chg="add del mod ord">
          <ac:chgData name="Anne Neumeier" userId="8c4179ed-7a5d-4747-953b-7d0e22035f93" providerId="ADAL" clId="{D0289BF5-E17F-934F-9498-A17F860C9A56}" dt="2022-03-16T14:05:40.502" v="463" actId="700"/>
          <ac:spMkLst>
            <pc:docMk/>
            <pc:sldMk cId="1577022452" sldId="578"/>
            <ac:spMk id="13" creationId="{8F337DF8-6B87-8943-AE62-306193387C8C}"/>
          </ac:spMkLst>
        </pc:spChg>
        <pc:spChg chg="add del mod ord">
          <ac:chgData name="Anne Neumeier" userId="8c4179ed-7a5d-4747-953b-7d0e22035f93" providerId="ADAL" clId="{D0289BF5-E17F-934F-9498-A17F860C9A56}" dt="2022-03-16T14:05:40.502" v="463" actId="700"/>
          <ac:spMkLst>
            <pc:docMk/>
            <pc:sldMk cId="1577022452" sldId="578"/>
            <ac:spMk id="14" creationId="{F81F530E-15AD-DF4A-BC45-FB61C943C058}"/>
          </ac:spMkLst>
        </pc:spChg>
        <pc:spChg chg="add mod ord">
          <ac:chgData name="Anne Neumeier" userId="8c4179ed-7a5d-4747-953b-7d0e22035f93" providerId="ADAL" clId="{D0289BF5-E17F-934F-9498-A17F860C9A56}" dt="2022-03-16T14:05:59.257" v="470" actId="14100"/>
          <ac:spMkLst>
            <pc:docMk/>
            <pc:sldMk cId="1577022452" sldId="578"/>
            <ac:spMk id="15" creationId="{BD1A2577-C2EA-5B40-BD25-E0AD3678449D}"/>
          </ac:spMkLst>
        </pc:spChg>
        <pc:spChg chg="add del mod ord">
          <ac:chgData name="Anne Neumeier" userId="8c4179ed-7a5d-4747-953b-7d0e22035f93" providerId="ADAL" clId="{D0289BF5-E17F-934F-9498-A17F860C9A56}" dt="2022-03-17T15:04:31.114" v="651" actId="478"/>
          <ac:spMkLst>
            <pc:docMk/>
            <pc:sldMk cId="1577022452" sldId="578"/>
            <ac:spMk id="16" creationId="{3FA2BDF2-833A-8240-BC2C-A06591A53543}"/>
          </ac:spMkLst>
        </pc:spChg>
        <pc:graphicFrameChg chg="mod modGraphic">
          <ac:chgData name="Anne Neumeier" userId="8c4179ed-7a5d-4747-953b-7d0e22035f93" providerId="ADAL" clId="{D0289BF5-E17F-934F-9498-A17F860C9A56}" dt="2022-04-13T13:49:17.346" v="805" actId="20577"/>
          <ac:graphicFrameMkLst>
            <pc:docMk/>
            <pc:sldMk cId="1577022452" sldId="578"/>
            <ac:graphicFrameMk id="6" creationId="{A7E39F2C-73FA-4110-BB77-1F2AF29AF1D5}"/>
          </ac:graphicFrameMkLst>
        </pc:graphicFrameChg>
        <pc:graphicFrameChg chg="add del mod modGraphic">
          <ac:chgData name="Anne Neumeier" userId="8c4179ed-7a5d-4747-953b-7d0e22035f93" providerId="ADAL" clId="{D0289BF5-E17F-934F-9498-A17F860C9A56}" dt="2022-03-16T13:51:12.132" v="304" actId="478"/>
          <ac:graphicFrameMkLst>
            <pc:docMk/>
            <pc:sldMk cId="1577022452" sldId="578"/>
            <ac:graphicFrameMk id="11" creationId="{BF510FBC-B4EF-CC49-ADE7-85E0C6E9B929}"/>
          </ac:graphicFrameMkLst>
        </pc:graphicFrameChg>
      </pc:sldChg>
      <pc:sldChg chg="modSp mod">
        <pc:chgData name="Anne Neumeier" userId="8c4179ed-7a5d-4747-953b-7d0e22035f93" providerId="ADAL" clId="{D0289BF5-E17F-934F-9498-A17F860C9A56}" dt="2022-04-12T14:05:36.731" v="775" actId="2711"/>
        <pc:sldMkLst>
          <pc:docMk/>
          <pc:sldMk cId="2307640530" sldId="579"/>
        </pc:sldMkLst>
        <pc:spChg chg="mod">
          <ac:chgData name="Anne Neumeier" userId="8c4179ed-7a5d-4747-953b-7d0e22035f93" providerId="ADAL" clId="{D0289BF5-E17F-934F-9498-A17F860C9A56}" dt="2022-04-12T10:45:25.137" v="741" actId="2711"/>
          <ac:spMkLst>
            <pc:docMk/>
            <pc:sldMk cId="2307640530" sldId="579"/>
            <ac:spMk id="46" creationId="{63EB0520-7F19-4670-8D8E-682149D4C99D}"/>
          </ac:spMkLst>
        </pc:spChg>
        <pc:spChg chg="mod">
          <ac:chgData name="Anne Neumeier" userId="8c4179ed-7a5d-4747-953b-7d0e22035f93" providerId="ADAL" clId="{D0289BF5-E17F-934F-9498-A17F860C9A56}" dt="2022-04-12T10:45:25.137" v="741" actId="2711"/>
          <ac:spMkLst>
            <pc:docMk/>
            <pc:sldMk cId="2307640530" sldId="579"/>
            <ac:spMk id="47" creationId="{9416FC1F-0CFF-42DB-B05F-08FDFD9F5598}"/>
          </ac:spMkLst>
        </pc:spChg>
        <pc:spChg chg="mod">
          <ac:chgData name="Anne Neumeier" userId="8c4179ed-7a5d-4747-953b-7d0e22035f93" providerId="ADAL" clId="{D0289BF5-E17F-934F-9498-A17F860C9A56}" dt="2022-04-12T14:05:15.466" v="771" actId="404"/>
          <ac:spMkLst>
            <pc:docMk/>
            <pc:sldMk cId="2307640530" sldId="579"/>
            <ac:spMk id="115" creationId="{15ADC45C-656B-49D3-9D4D-BAAF5CE0AD10}"/>
          </ac:spMkLst>
        </pc:spChg>
        <pc:spChg chg="mod">
          <ac:chgData name="Anne Neumeier" userId="8c4179ed-7a5d-4747-953b-7d0e22035f93" providerId="ADAL" clId="{D0289BF5-E17F-934F-9498-A17F860C9A56}" dt="2022-04-12T14:05:27.215" v="773" actId="255"/>
          <ac:spMkLst>
            <pc:docMk/>
            <pc:sldMk cId="2307640530" sldId="579"/>
            <ac:spMk id="116" creationId="{82FBBA5E-0436-4B8E-A673-A60EF37B135B}"/>
          </ac:spMkLst>
        </pc:spChg>
        <pc:spChg chg="mod">
          <ac:chgData name="Anne Neumeier" userId="8c4179ed-7a5d-4747-953b-7d0e22035f93" providerId="ADAL" clId="{D0289BF5-E17F-934F-9498-A17F860C9A56}" dt="2022-04-12T14:05:27.215" v="773" actId="255"/>
          <ac:spMkLst>
            <pc:docMk/>
            <pc:sldMk cId="2307640530" sldId="579"/>
            <ac:spMk id="117" creationId="{5A6E6CD1-222C-456D-BDD2-1D77F8D31C5B}"/>
          </ac:spMkLst>
        </pc:spChg>
        <pc:spChg chg="mod">
          <ac:chgData name="Anne Neumeier" userId="8c4179ed-7a5d-4747-953b-7d0e22035f93" providerId="ADAL" clId="{D0289BF5-E17F-934F-9498-A17F860C9A56}" dt="2022-04-12T10:45:25.137" v="741" actId="2711"/>
          <ac:spMkLst>
            <pc:docMk/>
            <pc:sldMk cId="2307640530" sldId="579"/>
            <ac:spMk id="118" creationId="{DEAD3201-0802-4B52-A0F5-014470B8AD90}"/>
          </ac:spMkLst>
        </pc:spChg>
        <pc:spChg chg="mod">
          <ac:chgData name="Anne Neumeier" userId="8c4179ed-7a5d-4747-953b-7d0e22035f93" providerId="ADAL" clId="{D0289BF5-E17F-934F-9498-A17F860C9A56}" dt="2022-04-12T10:45:15.318" v="739" actId="2711"/>
          <ac:spMkLst>
            <pc:docMk/>
            <pc:sldMk cId="2307640530" sldId="579"/>
            <ac:spMk id="122" creationId="{FEA9B146-134E-40CD-9BEF-0F5138772959}"/>
          </ac:spMkLst>
        </pc:spChg>
        <pc:spChg chg="mod">
          <ac:chgData name="Anne Neumeier" userId="8c4179ed-7a5d-4747-953b-7d0e22035f93" providerId="ADAL" clId="{D0289BF5-E17F-934F-9498-A17F860C9A56}" dt="2022-04-12T10:45:15.318" v="739" actId="2711"/>
          <ac:spMkLst>
            <pc:docMk/>
            <pc:sldMk cId="2307640530" sldId="579"/>
            <ac:spMk id="123" creationId="{027D6A05-3BAB-4136-884E-AB57F00462E2}"/>
          </ac:spMkLst>
        </pc:spChg>
        <pc:spChg chg="mod">
          <ac:chgData name="Anne Neumeier" userId="8c4179ed-7a5d-4747-953b-7d0e22035f93" providerId="ADAL" clId="{D0289BF5-E17F-934F-9498-A17F860C9A56}" dt="2022-04-12T10:45:11.752" v="738" actId="2711"/>
          <ac:spMkLst>
            <pc:docMk/>
            <pc:sldMk cId="2307640530" sldId="579"/>
            <ac:spMk id="128" creationId="{44E764FC-8B82-4A83-8AA0-0A08871BC39F}"/>
          </ac:spMkLst>
        </pc:spChg>
        <pc:spChg chg="mod">
          <ac:chgData name="Anne Neumeier" userId="8c4179ed-7a5d-4747-953b-7d0e22035f93" providerId="ADAL" clId="{D0289BF5-E17F-934F-9498-A17F860C9A56}" dt="2022-04-12T10:45:25.137" v="741" actId="2711"/>
          <ac:spMkLst>
            <pc:docMk/>
            <pc:sldMk cId="2307640530" sldId="579"/>
            <ac:spMk id="132" creationId="{7BA1D16F-4ADA-49D0-86DD-4286538814BC}"/>
          </ac:spMkLst>
        </pc:spChg>
        <pc:spChg chg="mod">
          <ac:chgData name="Anne Neumeier" userId="8c4179ed-7a5d-4747-953b-7d0e22035f93" providerId="ADAL" clId="{D0289BF5-E17F-934F-9498-A17F860C9A56}" dt="2022-04-12T10:45:25.137" v="741" actId="2711"/>
          <ac:spMkLst>
            <pc:docMk/>
            <pc:sldMk cId="2307640530" sldId="579"/>
            <ac:spMk id="133" creationId="{5F7B6A67-4C03-4CDC-93DF-2C7F90D1111B}"/>
          </ac:spMkLst>
        </pc:spChg>
        <pc:spChg chg="mod">
          <ac:chgData name="Anne Neumeier" userId="8c4179ed-7a5d-4747-953b-7d0e22035f93" providerId="ADAL" clId="{D0289BF5-E17F-934F-9498-A17F860C9A56}" dt="2022-04-12T10:45:38.464" v="744" actId="403"/>
          <ac:spMkLst>
            <pc:docMk/>
            <pc:sldMk cId="2307640530" sldId="579"/>
            <ac:spMk id="134" creationId="{2D0350FF-9668-427F-BAA7-079F510C91D3}"/>
          </ac:spMkLst>
        </pc:spChg>
        <pc:grpChg chg="mod">
          <ac:chgData name="Anne Neumeier" userId="8c4179ed-7a5d-4747-953b-7d0e22035f93" providerId="ADAL" clId="{D0289BF5-E17F-934F-9498-A17F860C9A56}" dt="2022-04-12T10:45:25.137" v="741" actId="2711"/>
          <ac:grpSpMkLst>
            <pc:docMk/>
            <pc:sldMk cId="2307640530" sldId="579"/>
            <ac:grpSpMk id="43" creationId="{140EDFAA-1872-4041-A06A-5EAA05FBCE27}"/>
          </ac:grpSpMkLst>
        </pc:grpChg>
        <pc:grpChg chg="mod">
          <ac:chgData name="Anne Neumeier" userId="8c4179ed-7a5d-4747-953b-7d0e22035f93" providerId="ADAL" clId="{D0289BF5-E17F-934F-9498-A17F860C9A56}" dt="2022-04-12T10:45:25.137" v="741" actId="2711"/>
          <ac:grpSpMkLst>
            <pc:docMk/>
            <pc:sldMk cId="2307640530" sldId="579"/>
            <ac:grpSpMk id="44" creationId="{459CC186-4616-4D42-A07D-69EE2D0D7CCA}"/>
          </ac:grpSpMkLst>
        </pc:grpChg>
        <pc:grpChg chg="mod">
          <ac:chgData name="Anne Neumeier" userId="8c4179ed-7a5d-4747-953b-7d0e22035f93" providerId="ADAL" clId="{D0289BF5-E17F-934F-9498-A17F860C9A56}" dt="2022-04-12T10:45:25.137" v="741" actId="2711"/>
          <ac:grpSpMkLst>
            <pc:docMk/>
            <pc:sldMk cId="2307640530" sldId="579"/>
            <ac:grpSpMk id="119" creationId="{0DBCCE38-34B3-4FD4-95F0-DAB9800E1A41}"/>
          </ac:grpSpMkLst>
        </pc:grpChg>
        <pc:grpChg chg="mod">
          <ac:chgData name="Anne Neumeier" userId="8c4179ed-7a5d-4747-953b-7d0e22035f93" providerId="ADAL" clId="{D0289BF5-E17F-934F-9498-A17F860C9A56}" dt="2022-04-12T10:45:25.137" v="741" actId="2711"/>
          <ac:grpSpMkLst>
            <pc:docMk/>
            <pc:sldMk cId="2307640530" sldId="579"/>
            <ac:grpSpMk id="124" creationId="{F3C3473B-72D5-42C4-99FB-312F642BCA6D}"/>
          </ac:grpSpMkLst>
        </pc:grpChg>
        <pc:grpChg chg="mod">
          <ac:chgData name="Anne Neumeier" userId="8c4179ed-7a5d-4747-953b-7d0e22035f93" providerId="ADAL" clId="{D0289BF5-E17F-934F-9498-A17F860C9A56}" dt="2022-04-12T10:45:25.137" v="741" actId="2711"/>
          <ac:grpSpMkLst>
            <pc:docMk/>
            <pc:sldMk cId="2307640530" sldId="579"/>
            <ac:grpSpMk id="129" creationId="{A1874723-CB5A-41A1-93AF-F0CC9217F37D}"/>
          </ac:grpSpMkLst>
        </pc:grpChg>
        <pc:grpChg chg="mod">
          <ac:chgData name="Anne Neumeier" userId="8c4179ed-7a5d-4747-953b-7d0e22035f93" providerId="ADAL" clId="{D0289BF5-E17F-934F-9498-A17F860C9A56}" dt="2022-04-12T10:45:25.137" v="741" actId="2711"/>
          <ac:grpSpMkLst>
            <pc:docMk/>
            <pc:sldMk cId="2307640530" sldId="579"/>
            <ac:grpSpMk id="130" creationId="{02287542-A869-4F28-B077-8AECB4297F08}"/>
          </ac:grpSpMkLst>
        </pc:grpChg>
        <pc:grpChg chg="mod">
          <ac:chgData name="Anne Neumeier" userId="8c4179ed-7a5d-4747-953b-7d0e22035f93" providerId="ADAL" clId="{D0289BF5-E17F-934F-9498-A17F860C9A56}" dt="2022-04-12T10:45:25.137" v="741" actId="2711"/>
          <ac:grpSpMkLst>
            <pc:docMk/>
            <pc:sldMk cId="2307640530" sldId="579"/>
            <ac:grpSpMk id="136" creationId="{98E9BDD6-A101-470B-8FE3-19AABD3BB940}"/>
          </ac:grpSpMkLst>
        </pc:grpChg>
        <pc:graphicFrameChg chg="mod">
          <ac:chgData name="Anne Neumeier" userId="8c4179ed-7a5d-4747-953b-7d0e22035f93" providerId="ADAL" clId="{D0289BF5-E17F-934F-9498-A17F860C9A56}" dt="2022-04-12T14:05:36.731" v="775" actId="2711"/>
          <ac:graphicFrameMkLst>
            <pc:docMk/>
            <pc:sldMk cId="2307640530" sldId="579"/>
            <ac:graphicFrameMk id="135" creationId="{89B4DFF7-B14C-4D60-8584-D89FAF7E582C}"/>
          </ac:graphicFrameMkLst>
        </pc:graphicFrameChg>
        <pc:graphicFrameChg chg="mod">
          <ac:chgData name="Anne Neumeier" userId="8c4179ed-7a5d-4747-953b-7d0e22035f93" providerId="ADAL" clId="{D0289BF5-E17F-934F-9498-A17F860C9A56}" dt="2022-04-12T10:46:31.096" v="754" actId="2711"/>
          <ac:graphicFrameMkLst>
            <pc:docMk/>
            <pc:sldMk cId="2307640530" sldId="579"/>
            <ac:graphicFrameMk id="138" creationId="{72354BBE-7719-4A2E-9D23-47D0AAE6DFF8}"/>
          </ac:graphicFrameMkLst>
        </pc:graphicFrameChg>
        <pc:graphicFrameChg chg="mod modGraphic">
          <ac:chgData name="Anne Neumeier" userId="8c4179ed-7a5d-4747-953b-7d0e22035f93" providerId="ADAL" clId="{D0289BF5-E17F-934F-9498-A17F860C9A56}" dt="2022-04-12T10:46:14.854" v="751" actId="404"/>
          <ac:graphicFrameMkLst>
            <pc:docMk/>
            <pc:sldMk cId="2307640530" sldId="579"/>
            <ac:graphicFrameMk id="140" creationId="{CA80F2BA-1449-4BB4-876C-DFCBB0967793}"/>
          </ac:graphicFrameMkLst>
        </pc:graphicFrameChg>
        <pc:picChg chg="mod">
          <ac:chgData name="Anne Neumeier" userId="8c4179ed-7a5d-4747-953b-7d0e22035f93" providerId="ADAL" clId="{D0289BF5-E17F-934F-9498-A17F860C9A56}" dt="2022-04-12T10:45:25.137" v="741" actId="2711"/>
          <ac:picMkLst>
            <pc:docMk/>
            <pc:sldMk cId="2307640530" sldId="579"/>
            <ac:picMk id="45" creationId="{B822D43B-F2CF-4884-83AC-4157352B6D77}"/>
          </ac:picMkLst>
        </pc:picChg>
        <pc:picChg chg="mod">
          <ac:chgData name="Anne Neumeier" userId="8c4179ed-7a5d-4747-953b-7d0e22035f93" providerId="ADAL" clId="{D0289BF5-E17F-934F-9498-A17F860C9A56}" dt="2022-04-12T10:45:25.137" v="741" actId="2711"/>
          <ac:picMkLst>
            <pc:docMk/>
            <pc:sldMk cId="2307640530" sldId="579"/>
            <ac:picMk id="73" creationId="{446CEA47-49AD-4A3F-B568-357820146752}"/>
          </ac:picMkLst>
        </pc:picChg>
        <pc:picChg chg="mod">
          <ac:chgData name="Anne Neumeier" userId="8c4179ed-7a5d-4747-953b-7d0e22035f93" providerId="ADAL" clId="{D0289BF5-E17F-934F-9498-A17F860C9A56}" dt="2022-04-12T10:45:25.137" v="741" actId="2711"/>
          <ac:picMkLst>
            <pc:docMk/>
            <pc:sldMk cId="2307640530" sldId="579"/>
            <ac:picMk id="74" creationId="{9BB968B8-C283-45C5-93FF-79A6077AAC4B}"/>
          </ac:picMkLst>
        </pc:picChg>
        <pc:picChg chg="mod">
          <ac:chgData name="Anne Neumeier" userId="8c4179ed-7a5d-4747-953b-7d0e22035f93" providerId="ADAL" clId="{D0289BF5-E17F-934F-9498-A17F860C9A56}" dt="2022-04-12T10:45:25.137" v="741" actId="2711"/>
          <ac:picMkLst>
            <pc:docMk/>
            <pc:sldMk cId="2307640530" sldId="579"/>
            <ac:picMk id="75" creationId="{1B9062D3-AA01-4B8A-9979-EA8CA82B49AF}"/>
          </ac:picMkLst>
        </pc:picChg>
        <pc:picChg chg="mod">
          <ac:chgData name="Anne Neumeier" userId="8c4179ed-7a5d-4747-953b-7d0e22035f93" providerId="ADAL" clId="{D0289BF5-E17F-934F-9498-A17F860C9A56}" dt="2022-04-12T10:45:25.137" v="741" actId="2711"/>
          <ac:picMkLst>
            <pc:docMk/>
            <pc:sldMk cId="2307640530" sldId="579"/>
            <ac:picMk id="131" creationId="{B80AF36A-9550-4519-A3B6-454088498554}"/>
          </ac:picMkLst>
        </pc:picChg>
      </pc:sldChg>
      <pc:sldChg chg="modSp">
        <pc:chgData name="Anne Neumeier" userId="8c4179ed-7a5d-4747-953b-7d0e22035f93" providerId="ADAL" clId="{D0289BF5-E17F-934F-9498-A17F860C9A56}" dt="2022-04-12T10:44:04.063" v="737" actId="2711"/>
        <pc:sldMkLst>
          <pc:docMk/>
          <pc:sldMk cId="4033025991" sldId="581"/>
        </pc:sldMkLst>
        <pc:graphicFrameChg chg="mod">
          <ac:chgData name="Anne Neumeier" userId="8c4179ed-7a5d-4747-953b-7d0e22035f93" providerId="ADAL" clId="{D0289BF5-E17F-934F-9498-A17F860C9A56}" dt="2022-04-12T10:44:04.063" v="737" actId="2711"/>
          <ac:graphicFrameMkLst>
            <pc:docMk/>
            <pc:sldMk cId="4033025991" sldId="581"/>
            <ac:graphicFrameMk id="16" creationId="{5E621A4F-52D7-4668-B8DF-D21B221ABCE5}"/>
          </ac:graphicFrameMkLst>
        </pc:graphicFrameChg>
      </pc:sldChg>
      <pc:sldMasterChg chg="addSp delSp modSp mod addSldLayout delSldLayout modSldLayout sldLayoutOrd">
        <pc:chgData name="Anne Neumeier" userId="8c4179ed-7a5d-4747-953b-7d0e22035f93" providerId="ADAL" clId="{D0289BF5-E17F-934F-9498-A17F860C9A56}" dt="2022-03-23T09:23:11.593" v="735" actId="2696"/>
        <pc:sldMasterMkLst>
          <pc:docMk/>
          <pc:sldMasterMk cId="654843311" sldId="2147483669"/>
        </pc:sldMasterMkLst>
        <pc:spChg chg="mod">
          <ac:chgData name="Anne Neumeier" userId="8c4179ed-7a5d-4747-953b-7d0e22035f93" providerId="ADAL" clId="{D0289BF5-E17F-934F-9498-A17F860C9A56}" dt="2022-03-16T13:47:52.099" v="270" actId="255"/>
          <ac:spMkLst>
            <pc:docMk/>
            <pc:sldMasterMk cId="654843311" sldId="2147483669"/>
            <ac:spMk id="2" creationId="{E68D7775-C539-4B16-A3BD-8F895EDA097C}"/>
          </ac:spMkLst>
        </pc:spChg>
        <pc:spChg chg="mod">
          <ac:chgData name="Anne Neumeier" userId="8c4179ed-7a5d-4747-953b-7d0e22035f93" providerId="ADAL" clId="{D0289BF5-E17F-934F-9498-A17F860C9A56}" dt="2022-03-16T13:48:20.226" v="273" actId="2711"/>
          <ac:spMkLst>
            <pc:docMk/>
            <pc:sldMasterMk cId="654843311" sldId="2147483669"/>
            <ac:spMk id="3" creationId="{D727443C-6FB6-440C-8D47-06899D49C8F0}"/>
          </ac:spMkLst>
        </pc:spChg>
        <pc:spChg chg="add del mod">
          <ac:chgData name="Anne Neumeier" userId="8c4179ed-7a5d-4747-953b-7d0e22035f93" providerId="ADAL" clId="{D0289BF5-E17F-934F-9498-A17F860C9A56}" dt="2022-03-16T13:48:14.508" v="272" actId="478"/>
          <ac:spMkLst>
            <pc:docMk/>
            <pc:sldMasterMk cId="654843311" sldId="2147483669"/>
            <ac:spMk id="7" creationId="{E9103F9C-D413-7E4C-B914-AD883F16C01C}"/>
          </ac:spMkLst>
        </pc:spChg>
        <pc:sldLayoutChg chg="del">
          <pc:chgData name="Anne Neumeier" userId="8c4179ed-7a5d-4747-953b-7d0e22035f93" providerId="ADAL" clId="{D0289BF5-E17F-934F-9498-A17F860C9A56}" dt="2022-03-23T09:23:11.593" v="735" actId="2696"/>
          <pc:sldLayoutMkLst>
            <pc:docMk/>
            <pc:sldMasterMk cId="654843311" sldId="2147483669"/>
            <pc:sldLayoutMk cId="3798982459" sldId="2147483650"/>
          </pc:sldLayoutMkLst>
        </pc:sldLayoutChg>
        <pc:sldLayoutChg chg="addSp delSp modSp mod">
          <pc:chgData name="Anne Neumeier" userId="8c4179ed-7a5d-4747-953b-7d0e22035f93" providerId="ADAL" clId="{D0289BF5-E17F-934F-9498-A17F860C9A56}" dt="2022-03-23T09:22:54.994" v="721" actId="1035"/>
          <pc:sldLayoutMkLst>
            <pc:docMk/>
            <pc:sldMasterMk cId="654843311" sldId="2147483648"/>
            <pc:sldLayoutMk cId="1135761118" sldId="2147483661"/>
          </pc:sldLayoutMkLst>
          <pc:picChg chg="add del mod">
            <ac:chgData name="Anne Neumeier" userId="8c4179ed-7a5d-4747-953b-7d0e22035f93" providerId="ADAL" clId="{D0289BF5-E17F-934F-9498-A17F860C9A56}" dt="2022-03-23T09:20:20.064" v="703" actId="478"/>
            <ac:picMkLst>
              <pc:docMk/>
              <pc:sldMasterMk cId="654843311" sldId="2147483648"/>
              <pc:sldLayoutMk cId="1135761118" sldId="2147483661"/>
              <ac:picMk id="5" creationId="{6E0B5995-0853-E54C-9CBE-CF765278BCCB}"/>
            </ac:picMkLst>
          </pc:picChg>
          <pc:picChg chg="add mod">
            <ac:chgData name="Anne Neumeier" userId="8c4179ed-7a5d-4747-953b-7d0e22035f93" providerId="ADAL" clId="{D0289BF5-E17F-934F-9498-A17F860C9A56}" dt="2022-03-23T09:22:54.994" v="721" actId="1035"/>
            <ac:picMkLst>
              <pc:docMk/>
              <pc:sldMasterMk cId="654843311" sldId="2147483648"/>
              <pc:sldLayoutMk cId="1135761118" sldId="2147483661"/>
              <ac:picMk id="6" creationId="{01CB0823-5855-1643-BE93-13F914677FB0}"/>
            </ac:picMkLst>
          </pc:picChg>
        </pc:sldLayoutChg>
        <pc:sldLayoutChg chg="addSp delSp modSp mod">
          <pc:chgData name="Anne Neumeier" userId="8c4179ed-7a5d-4747-953b-7d0e22035f93" providerId="ADAL" clId="{D0289BF5-E17F-934F-9498-A17F860C9A56}" dt="2022-03-23T09:22:57.644" v="725" actId="1035"/>
          <pc:sldLayoutMkLst>
            <pc:docMk/>
            <pc:sldMasterMk cId="654843311" sldId="2147483648"/>
            <pc:sldLayoutMk cId="1642331895" sldId="2147483664"/>
          </pc:sldLayoutMkLst>
          <pc:spChg chg="add del mod">
            <ac:chgData name="Anne Neumeier" userId="8c4179ed-7a5d-4747-953b-7d0e22035f93" providerId="ADAL" clId="{D0289BF5-E17F-934F-9498-A17F860C9A56}" dt="2022-03-17T15:06:06.008" v="666" actId="478"/>
            <ac:spMkLst>
              <pc:docMk/>
              <pc:sldMasterMk cId="654843311" sldId="2147483648"/>
              <pc:sldLayoutMk cId="1642331895" sldId="2147483664"/>
              <ac:spMk id="2" creationId="{A773DB53-440F-5646-97CB-675B60620DA2}"/>
            </ac:spMkLst>
          </pc:spChg>
          <pc:spChg chg="add del mod">
            <ac:chgData name="Anne Neumeier" userId="8c4179ed-7a5d-4747-953b-7d0e22035f93" providerId="ADAL" clId="{D0289BF5-E17F-934F-9498-A17F860C9A56}" dt="2022-03-16T14:05:17.633" v="460" actId="14100"/>
            <ac:spMkLst>
              <pc:docMk/>
              <pc:sldMasterMk cId="654843311" sldId="2147483648"/>
              <pc:sldLayoutMk cId="1642331895" sldId="2147483664"/>
              <ac:spMk id="3" creationId="{E3D4296C-2F3C-4478-B578-434736937B40}"/>
            </ac:spMkLst>
          </pc:spChg>
          <pc:spChg chg="add del mod">
            <ac:chgData name="Anne Neumeier" userId="8c4179ed-7a5d-4747-953b-7d0e22035f93" providerId="ADAL" clId="{D0289BF5-E17F-934F-9498-A17F860C9A56}" dt="2022-03-16T13:52:37.077" v="340" actId="478"/>
            <ac:spMkLst>
              <pc:docMk/>
              <pc:sldMasterMk cId="654843311" sldId="2147483648"/>
              <pc:sldLayoutMk cId="1642331895" sldId="2147483664"/>
              <ac:spMk id="6" creationId="{4510BBFA-123B-5C4E-B440-D8DDF87CD972}"/>
            </ac:spMkLst>
          </pc:spChg>
          <pc:spChg chg="add del mod">
            <ac:chgData name="Anne Neumeier" userId="8c4179ed-7a5d-4747-953b-7d0e22035f93" providerId="ADAL" clId="{D0289BF5-E17F-934F-9498-A17F860C9A56}" dt="2022-03-16T14:05:02.124" v="457" actId="478"/>
            <ac:spMkLst>
              <pc:docMk/>
              <pc:sldMasterMk cId="654843311" sldId="2147483648"/>
              <pc:sldLayoutMk cId="1642331895" sldId="2147483664"/>
              <ac:spMk id="7" creationId="{4682074A-71A7-4A52-9E34-B56342DF1AB8}"/>
            </ac:spMkLst>
          </pc:spChg>
          <pc:spChg chg="add mod">
            <ac:chgData name="Anne Neumeier" userId="8c4179ed-7a5d-4747-953b-7d0e22035f93" providerId="ADAL" clId="{D0289BF5-E17F-934F-9498-A17F860C9A56}" dt="2022-03-17T15:06:06.385" v="667"/>
            <ac:spMkLst>
              <pc:docMk/>
              <pc:sldMasterMk cId="654843311" sldId="2147483648"/>
              <pc:sldLayoutMk cId="1642331895" sldId="2147483664"/>
              <ac:spMk id="9" creationId="{5E34D6D7-D3B8-634D-8159-DC66DF02458F}"/>
            </ac:spMkLst>
          </pc:spChg>
          <pc:spChg chg="add del mod">
            <ac:chgData name="Anne Neumeier" userId="8c4179ed-7a5d-4747-953b-7d0e22035f93" providerId="ADAL" clId="{D0289BF5-E17F-934F-9498-A17F860C9A56}" dt="2022-03-16T13:53:56.034" v="346" actId="478"/>
            <ac:spMkLst>
              <pc:docMk/>
              <pc:sldMasterMk cId="654843311" sldId="2147483648"/>
              <pc:sldLayoutMk cId="1642331895" sldId="2147483664"/>
              <ac:spMk id="9" creationId="{F7B8A9D7-3929-A240-9AB2-641E861067C7}"/>
            </ac:spMkLst>
          </pc:spChg>
          <pc:spChg chg="add del mod">
            <ac:chgData name="Anne Neumeier" userId="8c4179ed-7a5d-4747-953b-7d0e22035f93" providerId="ADAL" clId="{D0289BF5-E17F-934F-9498-A17F860C9A56}" dt="2022-03-16T14:05:00.488" v="456" actId="478"/>
            <ac:spMkLst>
              <pc:docMk/>
              <pc:sldMasterMk cId="654843311" sldId="2147483648"/>
              <pc:sldLayoutMk cId="1642331895" sldId="2147483664"/>
              <ac:spMk id="10" creationId="{9DC035C9-2780-FD46-B557-89597C37B7CA}"/>
            </ac:spMkLst>
          </pc:spChg>
          <pc:spChg chg="add mod">
            <ac:chgData name="Anne Neumeier" userId="8c4179ed-7a5d-4747-953b-7d0e22035f93" providerId="ADAL" clId="{D0289BF5-E17F-934F-9498-A17F860C9A56}" dt="2022-03-16T14:05:02.739" v="458"/>
            <ac:spMkLst>
              <pc:docMk/>
              <pc:sldMasterMk cId="654843311" sldId="2147483648"/>
              <pc:sldLayoutMk cId="1642331895" sldId="2147483664"/>
              <ac:spMk id="11" creationId="{EE6B94A0-F963-CC4D-8336-17B5EC62FEB4}"/>
            </ac:spMkLst>
          </pc:spChg>
          <pc:spChg chg="add del mod">
            <ac:chgData name="Anne Neumeier" userId="8c4179ed-7a5d-4747-953b-7d0e22035f93" providerId="ADAL" clId="{D0289BF5-E17F-934F-9498-A17F860C9A56}" dt="2022-03-17T15:04:05.166" v="635" actId="478"/>
            <ac:spMkLst>
              <pc:docMk/>
              <pc:sldMasterMk cId="654843311" sldId="2147483648"/>
              <pc:sldLayoutMk cId="1642331895" sldId="2147483664"/>
              <ac:spMk id="12" creationId="{58861591-BE45-5B47-8E81-546BBF063C60}"/>
            </ac:spMkLst>
          </pc:spChg>
          <pc:picChg chg="add del mod">
            <ac:chgData name="Anne Neumeier" userId="8c4179ed-7a5d-4747-953b-7d0e22035f93" providerId="ADAL" clId="{D0289BF5-E17F-934F-9498-A17F860C9A56}" dt="2022-03-23T09:20:22.248" v="705" actId="478"/>
            <ac:picMkLst>
              <pc:docMk/>
              <pc:sldMasterMk cId="654843311" sldId="2147483648"/>
              <pc:sldLayoutMk cId="1642331895" sldId="2147483664"/>
              <ac:picMk id="5" creationId="{86DC5F5E-B242-2448-A3FB-57FC26C88930}"/>
            </ac:picMkLst>
          </pc:picChg>
          <pc:picChg chg="add mod">
            <ac:chgData name="Anne Neumeier" userId="8c4179ed-7a5d-4747-953b-7d0e22035f93" providerId="ADAL" clId="{D0289BF5-E17F-934F-9498-A17F860C9A56}" dt="2022-03-23T09:22:57.644" v="725" actId="1035"/>
            <ac:picMkLst>
              <pc:docMk/>
              <pc:sldMasterMk cId="654843311" sldId="2147483648"/>
              <pc:sldLayoutMk cId="1642331895" sldId="2147483664"/>
              <ac:picMk id="7" creationId="{F2505EF0-A706-8542-A89A-C25686107EB7}"/>
            </ac:picMkLst>
          </pc:picChg>
        </pc:sldLayoutChg>
        <pc:sldLayoutChg chg="addSp delSp modSp mod">
          <pc:chgData name="Anne Neumeier" userId="8c4179ed-7a5d-4747-953b-7d0e22035f93" providerId="ADAL" clId="{D0289BF5-E17F-934F-9498-A17F860C9A56}" dt="2022-03-23T09:23:00.619" v="729" actId="1035"/>
          <pc:sldLayoutMkLst>
            <pc:docMk/>
            <pc:sldMasterMk cId="654843311" sldId="2147483648"/>
            <pc:sldLayoutMk cId="3453072890" sldId="2147483665"/>
          </pc:sldLayoutMkLst>
          <pc:spChg chg="del">
            <ac:chgData name="Anne Neumeier" userId="8c4179ed-7a5d-4747-953b-7d0e22035f93" providerId="ADAL" clId="{D0289BF5-E17F-934F-9498-A17F860C9A56}" dt="2022-03-16T13:47:26.059" v="268" actId="478"/>
            <ac:spMkLst>
              <pc:docMk/>
              <pc:sldMasterMk cId="654843311" sldId="2147483648"/>
              <pc:sldLayoutMk cId="3453072890" sldId="2147483665"/>
              <ac:spMk id="2" creationId="{00000000-0000-0000-0000-000000000000}"/>
            </ac:spMkLst>
          </pc:spChg>
          <pc:spChg chg="del">
            <ac:chgData name="Anne Neumeier" userId="8c4179ed-7a5d-4747-953b-7d0e22035f93" providerId="ADAL" clId="{D0289BF5-E17F-934F-9498-A17F860C9A56}" dt="2022-03-16T13:16:58.059" v="86" actId="478"/>
            <ac:spMkLst>
              <pc:docMk/>
              <pc:sldMasterMk cId="654843311" sldId="2147483648"/>
              <pc:sldLayoutMk cId="3453072890" sldId="2147483665"/>
              <ac:spMk id="4" creationId="{00000000-0000-0000-0000-000000000000}"/>
            </ac:spMkLst>
          </pc:spChg>
          <pc:spChg chg="del">
            <ac:chgData name="Anne Neumeier" userId="8c4179ed-7a5d-4747-953b-7d0e22035f93" providerId="ADAL" clId="{D0289BF5-E17F-934F-9498-A17F860C9A56}" dt="2022-03-16T13:16:57.027" v="85" actId="478"/>
            <ac:spMkLst>
              <pc:docMk/>
              <pc:sldMasterMk cId="654843311" sldId="2147483648"/>
              <pc:sldLayoutMk cId="3453072890" sldId="2147483665"/>
              <ac:spMk id="5" creationId="{00000000-0000-0000-0000-000000000000}"/>
            </ac:spMkLst>
          </pc:spChg>
          <pc:spChg chg="add mod">
            <ac:chgData name="Anne Neumeier" userId="8c4179ed-7a5d-4747-953b-7d0e22035f93" providerId="ADAL" clId="{D0289BF5-E17F-934F-9498-A17F860C9A56}" dt="2022-03-17T15:05:01.180" v="655" actId="1076"/>
            <ac:spMkLst>
              <pc:docMk/>
              <pc:sldMasterMk cId="654843311" sldId="2147483648"/>
              <pc:sldLayoutMk cId="3453072890" sldId="2147483665"/>
              <ac:spMk id="5" creationId="{7D17B151-F669-B34F-8B54-DF08AE0B9845}"/>
            </ac:spMkLst>
          </pc:spChg>
          <pc:spChg chg="add del mod">
            <ac:chgData name="Anne Neumeier" userId="8c4179ed-7a5d-4747-953b-7d0e22035f93" providerId="ADAL" clId="{D0289BF5-E17F-934F-9498-A17F860C9A56}" dt="2022-03-16T13:47:00.691" v="265" actId="478"/>
            <ac:spMkLst>
              <pc:docMk/>
              <pc:sldMasterMk cId="654843311" sldId="2147483648"/>
              <pc:sldLayoutMk cId="3453072890" sldId="2147483665"/>
              <ac:spMk id="9" creationId="{A956AF08-0322-C14F-A9B9-75ACAA17BBB9}"/>
            </ac:spMkLst>
          </pc:spChg>
          <pc:spChg chg="add del mod">
            <ac:chgData name="Anne Neumeier" userId="8c4179ed-7a5d-4747-953b-7d0e22035f93" providerId="ADAL" clId="{D0289BF5-E17F-934F-9498-A17F860C9A56}" dt="2022-03-16T13:52:47.564" v="341" actId="478"/>
            <ac:spMkLst>
              <pc:docMk/>
              <pc:sldMasterMk cId="654843311" sldId="2147483648"/>
              <pc:sldLayoutMk cId="3453072890" sldId="2147483665"/>
              <ac:spMk id="10" creationId="{49D952E0-A24B-6B43-8334-2E66935B2C19}"/>
            </ac:spMkLst>
          </pc:spChg>
          <pc:spChg chg="add mod">
            <ac:chgData name="Anne Neumeier" userId="8c4179ed-7a5d-4747-953b-7d0e22035f93" providerId="ADAL" clId="{D0289BF5-E17F-934F-9498-A17F860C9A56}" dt="2022-03-16T14:04:46.317" v="455" actId="1076"/>
            <ac:spMkLst>
              <pc:docMk/>
              <pc:sldMasterMk cId="654843311" sldId="2147483648"/>
              <pc:sldLayoutMk cId="3453072890" sldId="2147483665"/>
              <ac:spMk id="11" creationId="{8552A69B-0FBE-F64F-AF84-D26474206B55}"/>
            </ac:spMkLst>
          </pc:spChg>
          <pc:spChg chg="add del mod">
            <ac:chgData name="Anne Neumeier" userId="8c4179ed-7a5d-4747-953b-7d0e22035f93" providerId="ADAL" clId="{D0289BF5-E17F-934F-9498-A17F860C9A56}" dt="2022-03-17T15:04:13.327" v="637" actId="478"/>
            <ac:spMkLst>
              <pc:docMk/>
              <pc:sldMasterMk cId="654843311" sldId="2147483648"/>
              <pc:sldLayoutMk cId="3453072890" sldId="2147483665"/>
              <ac:spMk id="13" creationId="{5275DDDB-74FF-F749-BC9E-7F75546A2F54}"/>
            </ac:spMkLst>
          </pc:spChg>
          <pc:picChg chg="add mod">
            <ac:chgData name="Anne Neumeier" userId="8c4179ed-7a5d-4747-953b-7d0e22035f93" providerId="ADAL" clId="{D0289BF5-E17F-934F-9498-A17F860C9A56}" dt="2022-03-23T09:23:00.619" v="729" actId="1035"/>
            <ac:picMkLst>
              <pc:docMk/>
              <pc:sldMasterMk cId="654843311" sldId="2147483648"/>
              <pc:sldLayoutMk cId="3453072890" sldId="2147483665"/>
              <ac:picMk id="6" creationId="{4763EB29-7565-9D42-9FD8-528975FD586B}"/>
            </ac:picMkLst>
          </pc:picChg>
          <pc:picChg chg="add del mod">
            <ac:chgData name="Anne Neumeier" userId="8c4179ed-7a5d-4747-953b-7d0e22035f93" providerId="ADAL" clId="{D0289BF5-E17F-934F-9498-A17F860C9A56}" dt="2022-03-16T13:46:52.848" v="263" actId="478"/>
            <ac:picMkLst>
              <pc:docMk/>
              <pc:sldMasterMk cId="654843311" sldId="2147483648"/>
              <pc:sldLayoutMk cId="3453072890" sldId="2147483665"/>
              <ac:picMk id="7" creationId="{D49BB0E0-94E7-4243-BB90-4369D2320A5C}"/>
            </ac:picMkLst>
          </pc:picChg>
          <pc:picChg chg="add del mod">
            <ac:chgData name="Anne Neumeier" userId="8c4179ed-7a5d-4747-953b-7d0e22035f93" providerId="ADAL" clId="{D0289BF5-E17F-934F-9498-A17F860C9A56}" dt="2022-03-23T09:20:24.502" v="706" actId="478"/>
            <ac:picMkLst>
              <pc:docMk/>
              <pc:sldMasterMk cId="654843311" sldId="2147483648"/>
              <pc:sldLayoutMk cId="3453072890" sldId="2147483665"/>
              <ac:picMk id="8" creationId="{D2DD5132-C601-0844-8EB8-6774C0FD9241}"/>
            </ac:picMkLst>
          </pc:picChg>
          <pc:picChg chg="del">
            <ac:chgData name="Anne Neumeier" userId="8c4179ed-7a5d-4747-953b-7d0e22035f93" providerId="ADAL" clId="{D0289BF5-E17F-934F-9498-A17F860C9A56}" dt="2022-03-16T13:16:52.721" v="83" actId="478"/>
            <ac:picMkLst>
              <pc:docMk/>
              <pc:sldMasterMk cId="654843311" sldId="2147483648"/>
              <pc:sldLayoutMk cId="3453072890" sldId="2147483665"/>
              <ac:picMk id="12" creationId="{525A3AFE-BA94-40BD-9DA2-CE05121AC652}"/>
            </ac:picMkLst>
          </pc:picChg>
          <pc:picChg chg="del">
            <ac:chgData name="Anne Neumeier" userId="8c4179ed-7a5d-4747-953b-7d0e22035f93" providerId="ADAL" clId="{D0289BF5-E17F-934F-9498-A17F860C9A56}" dt="2022-03-16T13:16:53.110" v="84" actId="478"/>
            <ac:picMkLst>
              <pc:docMk/>
              <pc:sldMasterMk cId="654843311" sldId="2147483648"/>
              <pc:sldLayoutMk cId="3453072890" sldId="2147483665"/>
              <ac:picMk id="14" creationId="{3ECE75F8-3AAD-4C5B-9D22-5857A8143DA8}"/>
            </ac:picMkLst>
          </pc:picChg>
        </pc:sldLayoutChg>
        <pc:sldLayoutChg chg="addSp delSp modSp add mod ord modTransition">
          <pc:chgData name="Anne Neumeier" userId="8c4179ed-7a5d-4747-953b-7d0e22035f93" providerId="ADAL" clId="{D0289BF5-E17F-934F-9498-A17F860C9A56}" dt="2022-03-23T09:23:05.764" v="734" actId="20578"/>
          <pc:sldLayoutMkLst>
            <pc:docMk/>
            <pc:sldMasterMk cId="654843311" sldId="2147483648"/>
            <pc:sldLayoutMk cId="2931685918" sldId="2147483666"/>
          </pc:sldLayoutMkLst>
          <pc:spChg chg="add del mod">
            <ac:chgData name="Anne Neumeier" userId="8c4179ed-7a5d-4747-953b-7d0e22035f93" providerId="ADAL" clId="{D0289BF5-E17F-934F-9498-A17F860C9A56}" dt="2022-03-22T14:45:46.155" v="680"/>
            <ac:spMkLst>
              <pc:docMk/>
              <pc:sldMasterMk cId="654843311" sldId="2147483648"/>
              <pc:sldLayoutMk cId="2931685918" sldId="2147483666"/>
              <ac:spMk id="2" creationId="{41088661-BD79-764F-9460-8FC47325A6F0}"/>
            </ac:spMkLst>
          </pc:spChg>
          <pc:spChg chg="add del mod">
            <ac:chgData name="Anne Neumeier" userId="8c4179ed-7a5d-4747-953b-7d0e22035f93" providerId="ADAL" clId="{D0289BF5-E17F-934F-9498-A17F860C9A56}" dt="2022-03-23T09:20:30.277" v="712"/>
            <ac:spMkLst>
              <pc:docMk/>
              <pc:sldMasterMk cId="654843311" sldId="2147483648"/>
              <pc:sldLayoutMk cId="2931685918" sldId="2147483666"/>
              <ac:spMk id="2" creationId="{B5187CB1-93A5-A94A-8738-3EC77AE6858E}"/>
            </ac:spMkLst>
          </pc:spChg>
          <pc:spChg chg="del">
            <ac:chgData name="Anne Neumeier" userId="8c4179ed-7a5d-4747-953b-7d0e22035f93" providerId="ADAL" clId="{D0289BF5-E17F-934F-9498-A17F860C9A56}" dt="2022-03-22T14:45:35.568" v="674" actId="478"/>
            <ac:spMkLst>
              <pc:docMk/>
              <pc:sldMasterMk cId="654843311" sldId="2147483648"/>
              <pc:sldLayoutMk cId="2931685918" sldId="2147483666"/>
              <ac:spMk id="5" creationId="{7D17B151-F669-B34F-8B54-DF08AE0B9845}"/>
            </ac:spMkLst>
          </pc:spChg>
          <pc:spChg chg="add mod">
            <ac:chgData name="Anne Neumeier" userId="8c4179ed-7a5d-4747-953b-7d0e22035f93" providerId="ADAL" clId="{D0289BF5-E17F-934F-9498-A17F860C9A56}" dt="2022-03-22T14:45:37.275" v="677"/>
            <ac:spMkLst>
              <pc:docMk/>
              <pc:sldMasterMk cId="654843311" sldId="2147483648"/>
              <pc:sldLayoutMk cId="2931685918" sldId="2147483666"/>
              <ac:spMk id="6" creationId="{2F769481-812D-8644-8595-E5601205C6AB}"/>
            </ac:spMkLst>
          </pc:spChg>
          <pc:spChg chg="add mod">
            <ac:chgData name="Anne Neumeier" userId="8c4179ed-7a5d-4747-953b-7d0e22035f93" providerId="ADAL" clId="{D0289BF5-E17F-934F-9498-A17F860C9A56}" dt="2022-03-22T14:45:37.275" v="677"/>
            <ac:spMkLst>
              <pc:docMk/>
              <pc:sldMasterMk cId="654843311" sldId="2147483648"/>
              <pc:sldLayoutMk cId="2931685918" sldId="2147483666"/>
              <ac:spMk id="9" creationId="{74D060CB-FF77-4248-85D7-FFCDAF30B2EF}"/>
            </ac:spMkLst>
          </pc:spChg>
          <pc:spChg chg="del">
            <ac:chgData name="Anne Neumeier" userId="8c4179ed-7a5d-4747-953b-7d0e22035f93" providerId="ADAL" clId="{D0289BF5-E17F-934F-9498-A17F860C9A56}" dt="2022-03-22T14:45:36.508" v="675" actId="478"/>
            <ac:spMkLst>
              <pc:docMk/>
              <pc:sldMasterMk cId="654843311" sldId="2147483648"/>
              <pc:sldLayoutMk cId="2931685918" sldId="2147483666"/>
              <ac:spMk id="11" creationId="{8552A69B-0FBE-F64F-AF84-D26474206B55}"/>
            </ac:spMkLst>
          </pc:spChg>
          <pc:spChg chg="add mod">
            <ac:chgData name="Anne Neumeier" userId="8c4179ed-7a5d-4747-953b-7d0e22035f93" providerId="ADAL" clId="{D0289BF5-E17F-934F-9498-A17F860C9A56}" dt="2022-03-22T14:45:37.275" v="677"/>
            <ac:spMkLst>
              <pc:docMk/>
              <pc:sldMasterMk cId="654843311" sldId="2147483648"/>
              <pc:sldLayoutMk cId="2931685918" sldId="2147483666"/>
              <ac:spMk id="12" creationId="{079B67A0-CE9F-C047-BD60-F26DF3FFFCCA}"/>
            </ac:spMkLst>
          </pc:spChg>
          <pc:spChg chg="add mod">
            <ac:chgData name="Anne Neumeier" userId="8c4179ed-7a5d-4747-953b-7d0e22035f93" providerId="ADAL" clId="{D0289BF5-E17F-934F-9498-A17F860C9A56}" dt="2022-03-22T14:45:37.275" v="677"/>
            <ac:spMkLst>
              <pc:docMk/>
              <pc:sldMasterMk cId="654843311" sldId="2147483648"/>
              <pc:sldLayoutMk cId="2931685918" sldId="2147483666"/>
              <ac:spMk id="13" creationId="{B013CC53-98CD-D64C-8D04-5D7EC1A5B7A6}"/>
            </ac:spMkLst>
          </pc:spChg>
          <pc:spChg chg="add mod">
            <ac:chgData name="Anne Neumeier" userId="8c4179ed-7a5d-4747-953b-7d0e22035f93" providerId="ADAL" clId="{D0289BF5-E17F-934F-9498-A17F860C9A56}" dt="2022-03-22T14:45:37.275" v="677"/>
            <ac:spMkLst>
              <pc:docMk/>
              <pc:sldMasterMk cId="654843311" sldId="2147483648"/>
              <pc:sldLayoutMk cId="2931685918" sldId="2147483666"/>
              <ac:spMk id="14" creationId="{E6F94992-F13B-0647-9E59-35D4A2B7FD1E}"/>
            </ac:spMkLst>
          </pc:spChg>
          <pc:spChg chg="add mod">
            <ac:chgData name="Anne Neumeier" userId="8c4179ed-7a5d-4747-953b-7d0e22035f93" providerId="ADAL" clId="{D0289BF5-E17F-934F-9498-A17F860C9A56}" dt="2022-03-22T14:45:37.275" v="677"/>
            <ac:spMkLst>
              <pc:docMk/>
              <pc:sldMasterMk cId="654843311" sldId="2147483648"/>
              <pc:sldLayoutMk cId="2931685918" sldId="2147483666"/>
              <ac:spMk id="15" creationId="{9687F60D-1CF0-B14C-A3C9-D80F78D47505}"/>
            </ac:spMkLst>
          </pc:spChg>
          <pc:picChg chg="add mod">
            <ac:chgData name="Anne Neumeier" userId="8c4179ed-7a5d-4747-953b-7d0e22035f93" providerId="ADAL" clId="{D0289BF5-E17F-934F-9498-A17F860C9A56}" dt="2022-03-22T14:45:37.275" v="677"/>
            <ac:picMkLst>
              <pc:docMk/>
              <pc:sldMasterMk cId="654843311" sldId="2147483648"/>
              <pc:sldLayoutMk cId="2931685918" sldId="2147483666"/>
              <ac:picMk id="7" creationId="{6E507EEA-2472-E646-B920-CAC51F8C185B}"/>
            </ac:picMkLst>
          </pc:picChg>
          <pc:picChg chg="del">
            <ac:chgData name="Anne Neumeier" userId="8c4179ed-7a5d-4747-953b-7d0e22035f93" providerId="ADAL" clId="{D0289BF5-E17F-934F-9498-A17F860C9A56}" dt="2022-03-23T09:20:26.871" v="708" actId="478"/>
            <ac:picMkLst>
              <pc:docMk/>
              <pc:sldMasterMk cId="654843311" sldId="2147483648"/>
              <pc:sldLayoutMk cId="2931685918" sldId="2147483666"/>
              <ac:picMk id="8" creationId="{D2DD5132-C601-0844-8EB8-6774C0FD9241}"/>
            </ac:picMkLst>
          </pc:picChg>
          <pc:picChg chg="add mod">
            <ac:chgData name="Anne Neumeier" userId="8c4179ed-7a5d-4747-953b-7d0e22035f93" providerId="ADAL" clId="{D0289BF5-E17F-934F-9498-A17F860C9A56}" dt="2022-03-22T14:45:44.287" v="678" actId="207"/>
            <ac:picMkLst>
              <pc:docMk/>
              <pc:sldMasterMk cId="654843311" sldId="2147483648"/>
              <pc:sldLayoutMk cId="2931685918" sldId="2147483666"/>
              <ac:picMk id="10" creationId="{6386ADCF-80B8-214C-95EC-E92A8E912C1F}"/>
            </ac:picMkLst>
          </pc:picChg>
          <pc:picChg chg="add mod">
            <ac:chgData name="Anne Neumeier" userId="8c4179ed-7a5d-4747-953b-7d0e22035f93" providerId="ADAL" clId="{D0289BF5-E17F-934F-9498-A17F860C9A56}" dt="2022-03-23T09:23:03.436" v="733" actId="1035"/>
            <ac:picMkLst>
              <pc:docMk/>
              <pc:sldMasterMk cId="654843311" sldId="2147483648"/>
              <pc:sldLayoutMk cId="2931685918" sldId="2147483666"/>
              <ac:picMk id="16" creationId="{DB4D8C29-A6BD-984E-8F9A-6BEF1F3DECD6}"/>
            </ac:picMkLst>
          </pc:picChg>
        </pc:sldLayoutChg>
      </pc:sldMasterChg>
    </pc:docChg>
  </pc:docChgLst>
  <pc:docChgLst>
    <pc:chgData name="Oliver Ulbrich" userId="598e2f35-d06c-42d4-a7c9-13701a60f7e1" providerId="ADAL" clId="{5DC48B70-5979-43D6-9B5C-7AEAA46DCC97}"/>
    <pc:docChg chg="custSel addSld delSld modSld">
      <pc:chgData name="Oliver Ulbrich" userId="598e2f35-d06c-42d4-a7c9-13701a60f7e1" providerId="ADAL" clId="{5DC48B70-5979-43D6-9B5C-7AEAA46DCC97}" dt="2022-02-18T10:19:20.301" v="102" actId="478"/>
      <pc:docMkLst>
        <pc:docMk/>
      </pc:docMkLst>
      <pc:sldChg chg="addSp modSp del mod">
        <pc:chgData name="Oliver Ulbrich" userId="598e2f35-d06c-42d4-a7c9-13701a60f7e1" providerId="ADAL" clId="{5DC48B70-5979-43D6-9B5C-7AEAA46DCC97}" dt="2021-12-02T11:19:56.231" v="98" actId="47"/>
        <pc:sldMkLst>
          <pc:docMk/>
          <pc:sldMk cId="1113166954" sldId="559"/>
        </pc:sldMkLst>
        <pc:spChg chg="mod">
          <ac:chgData name="Oliver Ulbrich" userId="598e2f35-d06c-42d4-a7c9-13701a60f7e1" providerId="ADAL" clId="{5DC48B70-5979-43D6-9B5C-7AEAA46DCC97}" dt="2021-12-01T09:44:54.750" v="96" actId="20577"/>
          <ac:spMkLst>
            <pc:docMk/>
            <pc:sldMk cId="1113166954" sldId="559"/>
            <ac:spMk id="4" creationId="{32191EE9-6F37-4E2A-8A2C-74DBFA4C6F23}"/>
          </ac:spMkLst>
        </pc:spChg>
        <pc:spChg chg="mod">
          <ac:chgData name="Oliver Ulbrich" userId="598e2f35-d06c-42d4-a7c9-13701a60f7e1" providerId="ADAL" clId="{5DC48B70-5979-43D6-9B5C-7AEAA46DCC97}" dt="2021-12-01T09:44:51.215" v="95" actId="20577"/>
          <ac:spMkLst>
            <pc:docMk/>
            <pc:sldMk cId="1113166954" sldId="559"/>
            <ac:spMk id="5" creationId="{F5EFCD96-CDDD-4D7B-B9F3-A5208C92A622}"/>
          </ac:spMkLst>
        </pc:spChg>
        <pc:spChg chg="mod">
          <ac:chgData name="Oliver Ulbrich" userId="598e2f35-d06c-42d4-a7c9-13701a60f7e1" providerId="ADAL" clId="{5DC48B70-5979-43D6-9B5C-7AEAA46DCC97}" dt="2021-12-01T09:43:30.992" v="41" actId="20577"/>
          <ac:spMkLst>
            <pc:docMk/>
            <pc:sldMk cId="1113166954" sldId="559"/>
            <ac:spMk id="6" creationId="{66304ED4-FE6A-4F5F-B288-002282C14C2B}"/>
          </ac:spMkLst>
        </pc:spChg>
        <pc:spChg chg="mod">
          <ac:chgData name="Oliver Ulbrich" userId="598e2f35-d06c-42d4-a7c9-13701a60f7e1" providerId="ADAL" clId="{5DC48B70-5979-43D6-9B5C-7AEAA46DCC97}" dt="2021-12-01T09:42:57.207" v="16" actId="20577"/>
          <ac:spMkLst>
            <pc:docMk/>
            <pc:sldMk cId="1113166954" sldId="559"/>
            <ac:spMk id="8" creationId="{DB3FD6D1-1214-4C5B-B098-5716D6B6DB0D}"/>
          </ac:spMkLst>
        </pc:spChg>
        <pc:spChg chg="mod">
          <ac:chgData name="Oliver Ulbrich" userId="598e2f35-d06c-42d4-a7c9-13701a60f7e1" providerId="ADAL" clId="{5DC48B70-5979-43D6-9B5C-7AEAA46DCC97}" dt="2021-12-01T09:42:46.058" v="11"/>
          <ac:spMkLst>
            <pc:docMk/>
            <pc:sldMk cId="1113166954" sldId="559"/>
            <ac:spMk id="9" creationId="{CF10B418-1825-428A-B673-134AE002EA40}"/>
          </ac:spMkLst>
        </pc:spChg>
        <pc:spChg chg="mod">
          <ac:chgData name="Oliver Ulbrich" userId="598e2f35-d06c-42d4-a7c9-13701a60f7e1" providerId="ADAL" clId="{5DC48B70-5979-43D6-9B5C-7AEAA46DCC97}" dt="2021-12-01T09:43:03.366" v="17"/>
          <ac:spMkLst>
            <pc:docMk/>
            <pc:sldMk cId="1113166954" sldId="559"/>
            <ac:spMk id="11" creationId="{FECA7DA3-8BEF-46F8-934D-F41AE3EC7185}"/>
          </ac:spMkLst>
        </pc:spChg>
        <pc:spChg chg="mod">
          <ac:chgData name="Oliver Ulbrich" userId="598e2f35-d06c-42d4-a7c9-13701a60f7e1" providerId="ADAL" clId="{5DC48B70-5979-43D6-9B5C-7AEAA46DCC97}" dt="2021-12-01T09:43:03.366" v="17"/>
          <ac:spMkLst>
            <pc:docMk/>
            <pc:sldMk cId="1113166954" sldId="559"/>
            <ac:spMk id="12" creationId="{4A3C5269-D23E-4722-A452-FBACE9A48B0B}"/>
          </ac:spMkLst>
        </pc:spChg>
        <pc:grpChg chg="add mod">
          <ac:chgData name="Oliver Ulbrich" userId="598e2f35-d06c-42d4-a7c9-13701a60f7e1" providerId="ADAL" clId="{5DC48B70-5979-43D6-9B5C-7AEAA46DCC97}" dt="2021-12-01T09:42:10.777" v="2" actId="1076"/>
          <ac:grpSpMkLst>
            <pc:docMk/>
            <pc:sldMk cId="1113166954" sldId="559"/>
            <ac:grpSpMk id="3" creationId="{8C64F82A-094C-462B-B05E-7C68CFE103B6}"/>
          </ac:grpSpMkLst>
        </pc:grpChg>
        <pc:grpChg chg="add mod">
          <ac:chgData name="Oliver Ulbrich" userId="598e2f35-d06c-42d4-a7c9-13701a60f7e1" providerId="ADAL" clId="{5DC48B70-5979-43D6-9B5C-7AEAA46DCC97}" dt="2021-12-01T09:42:51.985" v="12" actId="1076"/>
          <ac:grpSpMkLst>
            <pc:docMk/>
            <pc:sldMk cId="1113166954" sldId="559"/>
            <ac:grpSpMk id="7" creationId="{088A1EB5-6875-4E6F-BB3D-6199876B232C}"/>
          </ac:grpSpMkLst>
        </pc:grpChg>
        <pc:grpChg chg="add mod">
          <ac:chgData name="Oliver Ulbrich" userId="598e2f35-d06c-42d4-a7c9-13701a60f7e1" providerId="ADAL" clId="{5DC48B70-5979-43D6-9B5C-7AEAA46DCC97}" dt="2021-12-01T09:43:07.708" v="18" actId="1076"/>
          <ac:grpSpMkLst>
            <pc:docMk/>
            <pc:sldMk cId="1113166954" sldId="559"/>
            <ac:grpSpMk id="10" creationId="{7B843ACD-286F-4F7F-AC19-C643EAB71ABD}"/>
          </ac:grpSpMkLst>
        </pc:grpChg>
      </pc:sldChg>
      <pc:sldChg chg="addSp modSp new del mod">
        <pc:chgData name="Oliver Ulbrich" userId="598e2f35-d06c-42d4-a7c9-13701a60f7e1" providerId="ADAL" clId="{5DC48B70-5979-43D6-9B5C-7AEAA46DCC97}" dt="2021-12-02T11:19:57.448" v="99" actId="47"/>
        <pc:sldMkLst>
          <pc:docMk/>
          <pc:sldMk cId="3973534738" sldId="571"/>
        </pc:sldMkLst>
        <pc:spChg chg="mod">
          <ac:chgData name="Oliver Ulbrich" userId="598e2f35-d06c-42d4-a7c9-13701a60f7e1" providerId="ADAL" clId="{5DC48B70-5979-43D6-9B5C-7AEAA46DCC97}" dt="2021-12-01T09:44:26.236" v="86" actId="20577"/>
          <ac:spMkLst>
            <pc:docMk/>
            <pc:sldMk cId="3973534738" sldId="571"/>
            <ac:spMk id="2" creationId="{59C47433-68FC-47A7-8DA2-3DB594C9D0D9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4" creationId="{8957581B-1D27-4322-875A-C40272FF388E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6" creationId="{3AFFFA3C-AD81-40E4-9668-6D9E0CF05246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7" creationId="{3257FC88-CAEB-4F24-A50A-5041712F6083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8" creationId="{50C290C5-B04E-4806-970F-DFBF6494D9E8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10" creationId="{8C2C0C90-7F21-44A8-A5B4-4F8116234E45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12" creationId="{9B87DA56-B7BB-44DF-B182-2CD590622A16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13" creationId="{F14EC585-D2B7-4D03-B4E9-D773FC4D90F6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14" creationId="{836EDD2A-FF0F-4B8D-8202-335E37760891}"/>
          </ac:spMkLst>
        </pc:spChg>
        <pc:spChg chg="add mod">
          <ac:chgData name="Oliver Ulbrich" userId="598e2f35-d06c-42d4-a7c9-13701a60f7e1" providerId="ADAL" clId="{5DC48B70-5979-43D6-9B5C-7AEAA46DCC97}" dt="2021-12-01T09:47:49.507" v="97" actId="1076"/>
          <ac:spMkLst>
            <pc:docMk/>
            <pc:sldMk cId="3973534738" sldId="571"/>
            <ac:spMk id="15" creationId="{0126A038-D557-4D95-93AF-9632CAC32EFB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17" creationId="{21EDC336-E0A1-459A-83F2-C1BAF8BB81F8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19" creationId="{AC8D627A-71A7-4AF0-ABCE-0BFF95651785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20" creationId="{E02F7E41-51A7-4B35-AA32-08BF18B0C352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21" creationId="{5EE9FA2F-F528-4C1C-A3BE-2591D42F8855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23" creationId="{CAA80D2D-D6ED-4A71-99A1-B16F1F20DAF3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25" creationId="{C5669B28-FBEA-4D6B-9214-3FD545BBAAAA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26" creationId="{9099D6FE-4007-4DB6-BE75-0D31A212C4AF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27" creationId="{E42F9E00-738B-445A-815E-D0340306CC98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29" creationId="{D296CAC3-0942-4177-A22A-7E15697AB69F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31" creationId="{681734FC-EBED-49BB-A610-DBAEE65ED16F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32" creationId="{0B5B0C5B-F874-4C4C-83CF-BBE5DADCBA50}"/>
          </ac:spMkLst>
        </pc:spChg>
        <pc:spChg chg="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33" creationId="{AB13DA06-5DC7-4B70-B1FB-39F8D78B8D85}"/>
          </ac:spMkLst>
        </pc:spChg>
        <pc:spChg chg="add 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34" creationId="{1544C2AF-F3BC-4973-A7BD-58F8C6CC2E8C}"/>
          </ac:spMkLst>
        </pc:spChg>
        <pc:spChg chg="add 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35" creationId="{BB282EA9-1440-49EF-A58D-755152916270}"/>
          </ac:spMkLst>
        </pc:spChg>
        <pc:spChg chg="add mod">
          <ac:chgData name="Oliver Ulbrich" userId="598e2f35-d06c-42d4-a7c9-13701a60f7e1" providerId="ADAL" clId="{5DC48B70-5979-43D6-9B5C-7AEAA46DCC97}" dt="2021-12-01T09:44:22.494" v="85"/>
          <ac:spMkLst>
            <pc:docMk/>
            <pc:sldMk cId="3973534738" sldId="571"/>
            <ac:spMk id="36" creationId="{E53E8DCC-B8A3-49D7-AEFE-8F72900DF1D0}"/>
          </ac:spMkLst>
        </pc:spChg>
        <pc:grpChg chg="add mod">
          <ac:chgData name="Oliver Ulbrich" userId="598e2f35-d06c-42d4-a7c9-13701a60f7e1" providerId="ADAL" clId="{5DC48B70-5979-43D6-9B5C-7AEAA46DCC97}" dt="2021-12-01T09:44:22.494" v="85"/>
          <ac:grpSpMkLst>
            <pc:docMk/>
            <pc:sldMk cId="3973534738" sldId="571"/>
            <ac:grpSpMk id="3" creationId="{F90AFB7B-EE1A-4396-8FE0-AB6AE42AB435}"/>
          </ac:grpSpMkLst>
        </pc:grpChg>
        <pc:grpChg chg="add mod">
          <ac:chgData name="Oliver Ulbrich" userId="598e2f35-d06c-42d4-a7c9-13701a60f7e1" providerId="ADAL" clId="{5DC48B70-5979-43D6-9B5C-7AEAA46DCC97}" dt="2021-12-01T09:44:33.575" v="87" actId="1076"/>
          <ac:grpSpMkLst>
            <pc:docMk/>
            <pc:sldMk cId="3973534738" sldId="571"/>
            <ac:grpSpMk id="9" creationId="{627B8E3B-5249-47A6-9A1F-D6470747A67E}"/>
          </ac:grpSpMkLst>
        </pc:grpChg>
        <pc:grpChg chg="add mod">
          <ac:chgData name="Oliver Ulbrich" userId="598e2f35-d06c-42d4-a7c9-13701a60f7e1" providerId="ADAL" clId="{5DC48B70-5979-43D6-9B5C-7AEAA46DCC97}" dt="2021-12-01T09:44:22.494" v="85"/>
          <ac:grpSpMkLst>
            <pc:docMk/>
            <pc:sldMk cId="3973534738" sldId="571"/>
            <ac:grpSpMk id="16" creationId="{E5A3F883-2897-4D4C-9585-3124BD6645E4}"/>
          </ac:grpSpMkLst>
        </pc:grpChg>
        <pc:grpChg chg="add mod">
          <ac:chgData name="Oliver Ulbrich" userId="598e2f35-d06c-42d4-a7c9-13701a60f7e1" providerId="ADAL" clId="{5DC48B70-5979-43D6-9B5C-7AEAA46DCC97}" dt="2021-12-01T09:44:22.494" v="85"/>
          <ac:grpSpMkLst>
            <pc:docMk/>
            <pc:sldMk cId="3973534738" sldId="571"/>
            <ac:grpSpMk id="22" creationId="{99901D5B-C8C8-4CCF-825F-9D3D950C34E1}"/>
          </ac:grpSpMkLst>
        </pc:grpChg>
        <pc:grpChg chg="add mod">
          <ac:chgData name="Oliver Ulbrich" userId="598e2f35-d06c-42d4-a7c9-13701a60f7e1" providerId="ADAL" clId="{5DC48B70-5979-43D6-9B5C-7AEAA46DCC97}" dt="2021-12-01T09:44:22.494" v="85"/>
          <ac:grpSpMkLst>
            <pc:docMk/>
            <pc:sldMk cId="3973534738" sldId="571"/>
            <ac:grpSpMk id="28" creationId="{7035E0C2-039E-4CB8-B21B-ACA03A07DF90}"/>
          </ac:grpSpMkLst>
        </pc:grpChg>
        <pc:graphicFrameChg chg="mod">
          <ac:chgData name="Oliver Ulbrich" userId="598e2f35-d06c-42d4-a7c9-13701a60f7e1" providerId="ADAL" clId="{5DC48B70-5979-43D6-9B5C-7AEAA46DCC97}" dt="2021-12-01T09:44:22.494" v="85"/>
          <ac:graphicFrameMkLst>
            <pc:docMk/>
            <pc:sldMk cId="3973534738" sldId="571"/>
            <ac:graphicFrameMk id="5" creationId="{1DF486CD-B944-45CB-84DA-418576E5437D}"/>
          </ac:graphicFrameMkLst>
        </pc:graphicFrameChg>
        <pc:graphicFrameChg chg="mod">
          <ac:chgData name="Oliver Ulbrich" userId="598e2f35-d06c-42d4-a7c9-13701a60f7e1" providerId="ADAL" clId="{5DC48B70-5979-43D6-9B5C-7AEAA46DCC97}" dt="2021-12-01T09:44:22.494" v="85"/>
          <ac:graphicFrameMkLst>
            <pc:docMk/>
            <pc:sldMk cId="3973534738" sldId="571"/>
            <ac:graphicFrameMk id="11" creationId="{9164064C-FDAF-4B49-A5A5-3ECB1FD991F4}"/>
          </ac:graphicFrameMkLst>
        </pc:graphicFrameChg>
        <pc:graphicFrameChg chg="mod">
          <ac:chgData name="Oliver Ulbrich" userId="598e2f35-d06c-42d4-a7c9-13701a60f7e1" providerId="ADAL" clId="{5DC48B70-5979-43D6-9B5C-7AEAA46DCC97}" dt="2021-12-01T09:44:22.494" v="85"/>
          <ac:graphicFrameMkLst>
            <pc:docMk/>
            <pc:sldMk cId="3973534738" sldId="571"/>
            <ac:graphicFrameMk id="18" creationId="{E829FFC0-0FE0-45BB-A842-DA466885D4E9}"/>
          </ac:graphicFrameMkLst>
        </pc:graphicFrameChg>
        <pc:graphicFrameChg chg="mod">
          <ac:chgData name="Oliver Ulbrich" userId="598e2f35-d06c-42d4-a7c9-13701a60f7e1" providerId="ADAL" clId="{5DC48B70-5979-43D6-9B5C-7AEAA46DCC97}" dt="2021-12-01T09:44:22.494" v="85"/>
          <ac:graphicFrameMkLst>
            <pc:docMk/>
            <pc:sldMk cId="3973534738" sldId="571"/>
            <ac:graphicFrameMk id="24" creationId="{C15F08D5-5D44-48D7-8967-84E63EFCE4E2}"/>
          </ac:graphicFrameMkLst>
        </pc:graphicFrameChg>
        <pc:graphicFrameChg chg="mod">
          <ac:chgData name="Oliver Ulbrich" userId="598e2f35-d06c-42d4-a7c9-13701a60f7e1" providerId="ADAL" clId="{5DC48B70-5979-43D6-9B5C-7AEAA46DCC97}" dt="2021-12-01T09:44:22.494" v="85"/>
          <ac:graphicFrameMkLst>
            <pc:docMk/>
            <pc:sldMk cId="3973534738" sldId="571"/>
            <ac:graphicFrameMk id="30" creationId="{1647675B-6DA9-4397-A27F-D79BD717EB69}"/>
          </ac:graphicFrameMkLst>
        </pc:graphicFrameChg>
      </pc:sldChg>
      <pc:sldChg chg="addSp delSp modSp new mod">
        <pc:chgData name="Oliver Ulbrich" userId="598e2f35-d06c-42d4-a7c9-13701a60f7e1" providerId="ADAL" clId="{5DC48B70-5979-43D6-9B5C-7AEAA46DCC97}" dt="2022-02-18T10:19:20.301" v="102" actId="478"/>
        <pc:sldMkLst>
          <pc:docMk/>
          <pc:sldMk cId="1973659157" sldId="576"/>
        </pc:sldMkLst>
        <pc:spChg chg="add del mod">
          <ac:chgData name="Oliver Ulbrich" userId="598e2f35-d06c-42d4-a7c9-13701a60f7e1" providerId="ADAL" clId="{5DC48B70-5979-43D6-9B5C-7AEAA46DCC97}" dt="2022-02-18T10:19:20.301" v="102" actId="478"/>
          <ac:spMkLst>
            <pc:docMk/>
            <pc:sldMk cId="1973659157" sldId="576"/>
            <ac:spMk id="3" creationId="{5192F5B2-8ADC-47A6-8D37-7E0D31342CBE}"/>
          </ac:spMkLst>
        </pc:spChg>
      </pc:sldChg>
    </pc:docChg>
  </pc:docChgLst>
  <pc:docChgLst>
    <pc:chgData name="Kai-Uwe Stahl" userId="03d83eac-1abb-4669-b544-5969842bbf2e" providerId="ADAL" clId="{6AB72B36-395A-4425-9E83-8A046C0AEAC6}"/>
    <pc:docChg chg="undo custSel modSld">
      <pc:chgData name="Kai-Uwe Stahl" userId="03d83eac-1abb-4669-b544-5969842bbf2e" providerId="ADAL" clId="{6AB72B36-395A-4425-9E83-8A046C0AEAC6}" dt="2021-10-21T14:17:31.109" v="57" actId="20577"/>
      <pc:docMkLst>
        <pc:docMk/>
      </pc:docMkLst>
      <pc:sldChg chg="modSp mod">
        <pc:chgData name="Kai-Uwe Stahl" userId="03d83eac-1abb-4669-b544-5969842bbf2e" providerId="ADAL" clId="{6AB72B36-395A-4425-9E83-8A046C0AEAC6}" dt="2021-10-21T13:54:19.102" v="41" actId="14734"/>
        <pc:sldMkLst>
          <pc:docMk/>
          <pc:sldMk cId="3315135349" sldId="573"/>
        </pc:sldMkLst>
        <pc:graphicFrameChg chg="modGraphic">
          <ac:chgData name="Kai-Uwe Stahl" userId="03d83eac-1abb-4669-b544-5969842bbf2e" providerId="ADAL" clId="{6AB72B36-395A-4425-9E83-8A046C0AEAC6}" dt="2021-10-21T13:54:19.102" v="41" actId="14734"/>
          <ac:graphicFrameMkLst>
            <pc:docMk/>
            <pc:sldMk cId="3315135349" sldId="573"/>
            <ac:graphicFrameMk id="6" creationId="{A7E39F2C-73FA-4110-BB77-1F2AF29AF1D5}"/>
          </ac:graphicFrameMkLst>
        </pc:graphicFrameChg>
      </pc:sldChg>
      <pc:sldChg chg="modSp mod">
        <pc:chgData name="Kai-Uwe Stahl" userId="03d83eac-1abb-4669-b544-5969842bbf2e" providerId="ADAL" clId="{6AB72B36-395A-4425-9E83-8A046C0AEAC6}" dt="2021-10-21T14:17:31.109" v="57" actId="20577"/>
        <pc:sldMkLst>
          <pc:docMk/>
          <pc:sldMk cId="1581828959" sldId="575"/>
        </pc:sldMkLst>
        <pc:graphicFrameChg chg="modGraphic">
          <ac:chgData name="Kai-Uwe Stahl" userId="03d83eac-1abb-4669-b544-5969842bbf2e" providerId="ADAL" clId="{6AB72B36-395A-4425-9E83-8A046C0AEAC6}" dt="2021-10-21T14:17:31.109" v="57" actId="20577"/>
          <ac:graphicFrameMkLst>
            <pc:docMk/>
            <pc:sldMk cId="1581828959" sldId="575"/>
            <ac:graphicFrameMk id="6" creationId="{A7E39F2C-73FA-4110-BB77-1F2AF29AF1D5}"/>
          </ac:graphicFrameMkLst>
        </pc:graphicFrameChg>
      </pc:sldChg>
    </pc:docChg>
  </pc:docChgLst>
  <pc:docChgLst>
    <pc:chgData name="Oliver Ulbrich" userId="598e2f35-d06c-42d4-a7c9-13701a60f7e1" providerId="ADAL" clId="{D33CD7D2-41B7-4004-ACF4-EABE6B9ACE91}"/>
    <pc:docChg chg="modSld">
      <pc:chgData name="Oliver Ulbrich" userId="598e2f35-d06c-42d4-a7c9-13701a60f7e1" providerId="ADAL" clId="{D33CD7D2-41B7-4004-ACF4-EABE6B9ACE91}" dt="2021-05-20T14:59:11.982" v="3"/>
      <pc:docMkLst>
        <pc:docMk/>
      </pc:docMkLst>
      <pc:sldChg chg="addSp delSp modSp">
        <pc:chgData name="Oliver Ulbrich" userId="598e2f35-d06c-42d4-a7c9-13701a60f7e1" providerId="ADAL" clId="{D33CD7D2-41B7-4004-ACF4-EABE6B9ACE91}" dt="2021-05-20T14:59:11.982" v="3"/>
        <pc:sldMkLst>
          <pc:docMk/>
          <pc:sldMk cId="1113166954" sldId="559"/>
        </pc:sldMkLst>
        <pc:grpChg chg="add del mod">
          <ac:chgData name="Oliver Ulbrich" userId="598e2f35-d06c-42d4-a7c9-13701a60f7e1" providerId="ADAL" clId="{D33CD7D2-41B7-4004-ACF4-EABE6B9ACE91}" dt="2021-05-20T14:59:11.801" v="2"/>
          <ac:grpSpMkLst>
            <pc:docMk/>
            <pc:sldMk cId="1113166954" sldId="559"/>
            <ac:grpSpMk id="4" creationId="{087DB87E-862F-4F64-9A10-A523B015C183}"/>
          </ac:grpSpMkLst>
        </pc:grpChg>
        <pc:graphicFrameChg chg="add del mod">
          <ac:chgData name="Oliver Ulbrich" userId="598e2f35-d06c-42d4-a7c9-13701a60f7e1" providerId="ADAL" clId="{D33CD7D2-41B7-4004-ACF4-EABE6B9ACE91}" dt="2021-05-20T14:59:11.982" v="3"/>
          <ac:graphicFrameMkLst>
            <pc:docMk/>
            <pc:sldMk cId="1113166954" sldId="559"/>
            <ac:graphicFrameMk id="3" creationId="{247338D9-4A4B-4225-8F07-8B1FB0A8508B}"/>
          </ac:graphicFrameMkLst>
        </pc:graphicFrameChg>
        <pc:graphicFrameChg chg="mod">
          <ac:chgData name="Oliver Ulbrich" userId="598e2f35-d06c-42d4-a7c9-13701a60f7e1" providerId="ADAL" clId="{D33CD7D2-41B7-4004-ACF4-EABE6B9ACE91}" dt="2021-05-20T14:59:02.974" v="1"/>
          <ac:graphicFrameMkLst>
            <pc:docMk/>
            <pc:sldMk cId="1113166954" sldId="559"/>
            <ac:graphicFrameMk id="5" creationId="{6F1E77BC-24D3-416F-BCDC-865811AE48A5}"/>
          </ac:graphicFrameMkLst>
        </pc:graphicFrameChg>
        <pc:graphicFrameChg chg="mod">
          <ac:chgData name="Oliver Ulbrich" userId="598e2f35-d06c-42d4-a7c9-13701a60f7e1" providerId="ADAL" clId="{D33CD7D2-41B7-4004-ACF4-EABE6B9ACE91}" dt="2021-05-20T14:59:02.974" v="1"/>
          <ac:graphicFrameMkLst>
            <pc:docMk/>
            <pc:sldMk cId="1113166954" sldId="559"/>
            <ac:graphicFrameMk id="7" creationId="{E0790394-DCA1-4BE7-8A45-8A418273903A}"/>
          </ac:graphicFrameMkLst>
        </pc:graphicFrameChg>
        <pc:graphicFrameChg chg="mod">
          <ac:chgData name="Oliver Ulbrich" userId="598e2f35-d06c-42d4-a7c9-13701a60f7e1" providerId="ADAL" clId="{D33CD7D2-41B7-4004-ACF4-EABE6B9ACE91}" dt="2021-05-20T14:59:02.974" v="1"/>
          <ac:graphicFrameMkLst>
            <pc:docMk/>
            <pc:sldMk cId="1113166954" sldId="559"/>
            <ac:graphicFrameMk id="8" creationId="{45A55786-C376-4416-A4B4-4A6C98022F8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8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0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1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2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3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4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3.xml"/><Relationship Id="rId2" Type="http://schemas.microsoft.com/office/2011/relationships/chartStyle" Target="style13.xml"/><Relationship Id="rId1" Type="http://schemas.openxmlformats.org/officeDocument/2006/relationships/package" Target="../embeddings/Microsoft_Excel_Worksheet24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14.xml"/><Relationship Id="rId2" Type="http://schemas.microsoft.com/office/2011/relationships/chartStyle" Target="style14.xml"/><Relationship Id="rId1" Type="http://schemas.openxmlformats.org/officeDocument/2006/relationships/package" Target="../embeddings/Microsoft_Excel_Worksheet25.xlsx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18.xml"/><Relationship Id="rId2" Type="http://schemas.microsoft.com/office/2011/relationships/chartStyle" Target="style18.xml"/><Relationship Id="rId1" Type="http://schemas.openxmlformats.org/officeDocument/2006/relationships/package" Target="../embeddings/Microsoft_Excel_Worksheet2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sz="9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9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9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68F-4FA3-973E-7AF309C93698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68F-4FA3-973E-7AF309C9369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68F-4FA3-973E-7AF309C9369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68F-4FA3-973E-7AF309C93698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68F-4FA3-973E-7AF309C936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10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10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ADF-4A5B-9D46-5F0F7B40D34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ADF-4A5B-9D46-5F0F7B40D34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ADF-4A5B-9D46-5F0F7B40D34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ADF-4A5B-9D46-5F0F7B40D3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B6D-4283-8028-0D6740D4540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B6D-4283-8028-0D6740D4540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B6D-4283-8028-0D6740D4540F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B6D-4283-8028-0D6740D45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de-D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10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10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317-4DC5-8738-D6B1DAFE742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317-4DC5-8738-D6B1DAFE742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7317-4DC5-8738-D6B1DAFE742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317-4DC5-8738-D6B1DAFE74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B61-4FBF-8943-FF39F18CF01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6B61-4FBF-8943-FF39F18CF01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B61-4FBF-8943-FF39F18CF01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B61-4FBF-8943-FF39F18CF01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B61-4FBF-8943-FF39F18CF018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  <c:pt idx="4">
                  <c:v>1.3</c:v>
                </c:pt>
                <c:pt idx="5">
                  <c:v>1.5</c:v>
                </c:pt>
                <c:pt idx="6">
                  <c:v>-1.3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B61-4FBF-8943-FF39F18CF0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 sz="100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Mo</c:v>
                </c:pt>
                <c:pt idx="1">
                  <c:v>Di</c:v>
                </c:pt>
                <c:pt idx="2">
                  <c:v>Mi</c:v>
                </c:pt>
                <c:pt idx="3">
                  <c:v>Do</c:v>
                </c:pt>
                <c:pt idx="4">
                  <c:v>Fr</c:v>
                </c:pt>
                <c:pt idx="5">
                  <c:v>Sa</c:v>
                </c:pt>
                <c:pt idx="6">
                  <c:v>So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2.4</c:v>
                </c:pt>
                <c:pt idx="5">
                  <c:v>4.4000000000000004</c:v>
                </c:pt>
                <c:pt idx="6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4A-48DD-9A47-45368DC1D8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71B-434C-84E6-BB9DF920AFF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71B-434C-84E6-BB9DF920AFF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71B-434C-84E6-BB9DF920AFF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71B-434C-84E6-BB9DF920AFF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71B-434C-84E6-BB9DF920AFF8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71B-434C-84E6-BB9DF920AFF8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486E-4BAC-B33B-BA5E17C4CBCE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  <c:pt idx="4">
                  <c:v>1.3</c:v>
                </c:pt>
                <c:pt idx="5">
                  <c:v>1.5</c:v>
                </c:pt>
                <c:pt idx="6">
                  <c:v>-1.3</c:v>
                </c:pt>
                <c:pt idx="7">
                  <c:v>-1.6</c:v>
                </c:pt>
                <c:pt idx="8">
                  <c:v>0.3</c:v>
                </c:pt>
                <c:pt idx="9">
                  <c:v>0.4</c:v>
                </c:pt>
                <c:pt idx="10">
                  <c:v>0.3</c:v>
                </c:pt>
                <c:pt idx="11">
                  <c:v>-1.2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71B-434C-84E6-BB9DF920AF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 sz="100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BD3-4F8F-8851-0A2ADA9282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Tabelle1!$A$2:$A$13</c:f>
              <c:strCache>
                <c:ptCount val="12"/>
                <c:pt idx="0">
                  <c:v>Jan 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2.4</c:v>
                </c:pt>
                <c:pt idx="5">
                  <c:v>4.4000000000000004</c:v>
                </c:pt>
                <c:pt idx="6">
                  <c:v>1.8</c:v>
                </c:pt>
                <c:pt idx="7">
                  <c:v>2.8</c:v>
                </c:pt>
                <c:pt idx="8">
                  <c:v>4.5</c:v>
                </c:pt>
                <c:pt idx="9">
                  <c:v>2.4</c:v>
                </c:pt>
                <c:pt idx="10">
                  <c:v>4.5</c:v>
                </c:pt>
                <c:pt idx="11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D3-4F8F-8851-0A2ADA9282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D3A-45AB-A6B9-242ED11C0C8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D3A-45AB-A6B9-242ED11C0C84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D3A-45AB-A6B9-242ED11C0C8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D3A-45AB-A6B9-242ED11C0C8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D3A-45AB-A6B9-242ED11C0C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 sz="100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15-4408-A927-8A680D0C6E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lineChart>
        <c:grouping val="standar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noFill/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1FAE-4272-96FB-75C0BF67007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Tabelle1!$A$2:$A$13</c:f>
              <c:strCache>
                <c:ptCount val="12"/>
                <c:pt idx="0">
                  <c:v>Jan 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2.4</c:v>
                </c:pt>
                <c:pt idx="5">
                  <c:v>4.4000000000000004</c:v>
                </c:pt>
                <c:pt idx="6">
                  <c:v>1.8</c:v>
                </c:pt>
                <c:pt idx="7">
                  <c:v>2.8</c:v>
                </c:pt>
                <c:pt idx="8">
                  <c:v>4.5</c:v>
                </c:pt>
                <c:pt idx="9">
                  <c:v>2.4</c:v>
                </c:pt>
                <c:pt idx="10">
                  <c:v>4.5</c:v>
                </c:pt>
                <c:pt idx="11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FAE-4272-96FB-75C0BF6700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9545344"/>
        <c:axId val="559559424"/>
      </c:line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F75-419D-9529-EDC0D66060B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F75-419D-9529-EDC0D66060B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F75-419D-9529-EDC0D66060B7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900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3.2</c:v>
                </c:pt>
                <c:pt idx="4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75-419D-9529-EDC0D66060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 sz="900"/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de-DE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09-4F16-9F60-C09A6D5D3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lineChart>
        <c:grouping val="standar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ln w="476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019-40E1-8DE9-F2B9BDF42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59545344"/>
        <c:axId val="559559424"/>
      </c:lineChart>
      <c:catAx>
        <c:axId val="559545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99A-48BD-B98C-F3E9544C383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99A-48BD-B98C-F3E9544C383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99A-48BD-B98C-F3E9544C383A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99A-48BD-B98C-F3E9544C383A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99A-48BD-B98C-F3E9544C383A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99A-48BD-B98C-F3E9544C383A}"/>
              </c:ext>
            </c:extLst>
          </c:dPt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-2.5</c:v>
                </c:pt>
                <c:pt idx="1">
                  <c:v>2.5</c:v>
                </c:pt>
                <c:pt idx="2">
                  <c:v>-3.5</c:v>
                </c:pt>
                <c:pt idx="3">
                  <c:v>-4.5</c:v>
                </c:pt>
                <c:pt idx="4">
                  <c:v>4.3</c:v>
                </c:pt>
                <c:pt idx="5">
                  <c:v>-2.5</c:v>
                </c:pt>
                <c:pt idx="6">
                  <c:v>3.5</c:v>
                </c:pt>
                <c:pt idx="7">
                  <c:v>2.5</c:v>
                </c:pt>
                <c:pt idx="8">
                  <c:v>-3.5</c:v>
                </c:pt>
                <c:pt idx="9">
                  <c:v>4.5</c:v>
                </c:pt>
                <c:pt idx="10">
                  <c:v>-4.3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9A-48BD-B98C-F3E9544C38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ubbleChart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chemeClr val="accent1">
                <a:alpha val="75000"/>
              </a:schemeClr>
            </a:solidFill>
            <a:ln>
              <a:noFill/>
            </a:ln>
            <a:effectLst/>
          </c:spPr>
          <c:invertIfNegative val="0"/>
          <c:xVal>
            <c:numRef>
              <c:f>Tabelle1!$A$2:$A$9</c:f>
              <c:numCache>
                <c:formatCode>General</c:formatCode>
                <c:ptCount val="8"/>
                <c:pt idx="0">
                  <c:v>12570</c:v>
                </c:pt>
                <c:pt idx="1">
                  <c:v>5731</c:v>
                </c:pt>
                <c:pt idx="2">
                  <c:v>694</c:v>
                </c:pt>
                <c:pt idx="3">
                  <c:v>-13574</c:v>
                </c:pt>
                <c:pt idx="4">
                  <c:v>9103</c:v>
                </c:pt>
                <c:pt idx="5">
                  <c:v>3538</c:v>
                </c:pt>
                <c:pt idx="6">
                  <c:v>13730</c:v>
                </c:pt>
                <c:pt idx="7">
                  <c:v>-12641</c:v>
                </c:pt>
              </c:numCache>
            </c:numRef>
          </c:xVal>
          <c:yVal>
            <c:numRef>
              <c:f>Tabelle1!$B$2:$B$9</c:f>
              <c:numCache>
                <c:formatCode>General</c:formatCode>
                <c:ptCount val="8"/>
                <c:pt idx="0">
                  <c:v>564</c:v>
                </c:pt>
                <c:pt idx="1">
                  <c:v>86</c:v>
                </c:pt>
                <c:pt idx="2">
                  <c:v>945</c:v>
                </c:pt>
                <c:pt idx="3">
                  <c:v>673</c:v>
                </c:pt>
                <c:pt idx="4">
                  <c:v>2314</c:v>
                </c:pt>
                <c:pt idx="5">
                  <c:v>1871</c:v>
                </c:pt>
                <c:pt idx="6">
                  <c:v>2478</c:v>
                </c:pt>
                <c:pt idx="7">
                  <c:v>2640</c:v>
                </c:pt>
              </c:numCache>
            </c:numRef>
          </c:yVal>
          <c:bubbleSize>
            <c:numRef>
              <c:f>Tabelle1!$C$2:$C$9</c:f>
              <c:numCache>
                <c:formatCode>General</c:formatCode>
                <c:ptCount val="8"/>
                <c:pt idx="0">
                  <c:v>5687</c:v>
                </c:pt>
                <c:pt idx="1">
                  <c:v>7654</c:v>
                </c:pt>
                <c:pt idx="2">
                  <c:v>14577</c:v>
                </c:pt>
                <c:pt idx="3">
                  <c:v>15593</c:v>
                </c:pt>
                <c:pt idx="4">
                  <c:v>15345</c:v>
                </c:pt>
                <c:pt idx="5">
                  <c:v>17441</c:v>
                </c:pt>
                <c:pt idx="6">
                  <c:v>25313</c:v>
                </c:pt>
                <c:pt idx="7">
                  <c:v>8781</c:v>
                </c:pt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00-BAF0-47A2-B04E-69A406A3A8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330544847"/>
        <c:axId val="330522799"/>
      </c:bubbleChart>
      <c:valAx>
        <c:axId val="3305448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Profit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330522799"/>
        <c:crosses val="autoZero"/>
        <c:crossBetween val="midCat"/>
        <c:majorUnit val="20000"/>
      </c:valAx>
      <c:valAx>
        <c:axId val="33052279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Anzahl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330544847"/>
        <c:crosses val="autoZero"/>
        <c:crossBetween val="midCat"/>
        <c:majorUnit val="25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de-DE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Profit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Tabelle1!$A$2:$A$125</c:f>
              <c:numCache>
                <c:formatCode>General</c:formatCode>
                <c:ptCount val="124"/>
                <c:pt idx="0">
                  <c:v>11506</c:v>
                </c:pt>
                <c:pt idx="1">
                  <c:v>15297</c:v>
                </c:pt>
                <c:pt idx="2">
                  <c:v>21484</c:v>
                </c:pt>
                <c:pt idx="3">
                  <c:v>13506</c:v>
                </c:pt>
                <c:pt idx="4">
                  <c:v>19602</c:v>
                </c:pt>
                <c:pt idx="5">
                  <c:v>14128</c:v>
                </c:pt>
                <c:pt idx="6">
                  <c:v>21439</c:v>
                </c:pt>
                <c:pt idx="7">
                  <c:v>16844</c:v>
                </c:pt>
                <c:pt idx="8">
                  <c:v>13191</c:v>
                </c:pt>
                <c:pt idx="9">
                  <c:v>23906</c:v>
                </c:pt>
                <c:pt idx="10">
                  <c:v>25744</c:v>
                </c:pt>
                <c:pt idx="11">
                  <c:v>23346</c:v>
                </c:pt>
                <c:pt idx="12">
                  <c:v>19530</c:v>
                </c:pt>
                <c:pt idx="13">
                  <c:v>18374</c:v>
                </c:pt>
                <c:pt idx="14">
                  <c:v>19284</c:v>
                </c:pt>
                <c:pt idx="15">
                  <c:v>7798</c:v>
                </c:pt>
                <c:pt idx="16">
                  <c:v>7516</c:v>
                </c:pt>
                <c:pt idx="17">
                  <c:v>26447</c:v>
                </c:pt>
                <c:pt idx="18">
                  <c:v>11417</c:v>
                </c:pt>
                <c:pt idx="19">
                  <c:v>8038</c:v>
                </c:pt>
                <c:pt idx="20">
                  <c:v>24539</c:v>
                </c:pt>
                <c:pt idx="21">
                  <c:v>28022</c:v>
                </c:pt>
                <c:pt idx="22">
                  <c:v>27980</c:v>
                </c:pt>
                <c:pt idx="23">
                  <c:v>24278</c:v>
                </c:pt>
                <c:pt idx="24">
                  <c:v>10697</c:v>
                </c:pt>
                <c:pt idx="25">
                  <c:v>19935</c:v>
                </c:pt>
                <c:pt idx="26">
                  <c:v>21605</c:v>
                </c:pt>
                <c:pt idx="27">
                  <c:v>24286</c:v>
                </c:pt>
                <c:pt idx="28">
                  <c:v>25219</c:v>
                </c:pt>
                <c:pt idx="29">
                  <c:v>27907</c:v>
                </c:pt>
                <c:pt idx="30">
                  <c:v>26409</c:v>
                </c:pt>
                <c:pt idx="31">
                  <c:v>17522</c:v>
                </c:pt>
                <c:pt idx="32">
                  <c:v>6875</c:v>
                </c:pt>
                <c:pt idx="33">
                  <c:v>6851</c:v>
                </c:pt>
                <c:pt idx="34">
                  <c:v>6816</c:v>
                </c:pt>
                <c:pt idx="35">
                  <c:v>11261</c:v>
                </c:pt>
                <c:pt idx="36">
                  <c:v>25726</c:v>
                </c:pt>
                <c:pt idx="37">
                  <c:v>15024</c:v>
                </c:pt>
                <c:pt idx="38">
                  <c:v>24414</c:v>
                </c:pt>
                <c:pt idx="39">
                  <c:v>18370</c:v>
                </c:pt>
                <c:pt idx="40">
                  <c:v>29222</c:v>
                </c:pt>
                <c:pt idx="41">
                  <c:v>13450</c:v>
                </c:pt>
                <c:pt idx="42">
                  <c:v>29050</c:v>
                </c:pt>
                <c:pt idx="43">
                  <c:v>29538</c:v>
                </c:pt>
                <c:pt idx="44">
                  <c:v>7349</c:v>
                </c:pt>
                <c:pt idx="45">
                  <c:v>11871</c:v>
                </c:pt>
                <c:pt idx="46">
                  <c:v>12929</c:v>
                </c:pt>
                <c:pt idx="47">
                  <c:v>18453</c:v>
                </c:pt>
                <c:pt idx="48">
                  <c:v>16668</c:v>
                </c:pt>
                <c:pt idx="49">
                  <c:v>20564</c:v>
                </c:pt>
                <c:pt idx="50">
                  <c:v>11052</c:v>
                </c:pt>
                <c:pt idx="51">
                  <c:v>5899</c:v>
                </c:pt>
                <c:pt idx="52">
                  <c:v>27205</c:v>
                </c:pt>
                <c:pt idx="53">
                  <c:v>13784</c:v>
                </c:pt>
                <c:pt idx="54">
                  <c:v>18973</c:v>
                </c:pt>
                <c:pt idx="55">
                  <c:v>24347</c:v>
                </c:pt>
                <c:pt idx="56">
                  <c:v>6993</c:v>
                </c:pt>
                <c:pt idx="57">
                  <c:v>6153</c:v>
                </c:pt>
                <c:pt idx="58">
                  <c:v>25219</c:v>
                </c:pt>
                <c:pt idx="59">
                  <c:v>24230</c:v>
                </c:pt>
                <c:pt idx="60">
                  <c:v>24079</c:v>
                </c:pt>
                <c:pt idx="61">
                  <c:v>12628</c:v>
                </c:pt>
                <c:pt idx="62">
                  <c:v>5909</c:v>
                </c:pt>
                <c:pt idx="63">
                  <c:v>15414</c:v>
                </c:pt>
                <c:pt idx="64">
                  <c:v>6468</c:v>
                </c:pt>
                <c:pt idx="65">
                  <c:v>27805</c:v>
                </c:pt>
                <c:pt idx="66">
                  <c:v>23753</c:v>
                </c:pt>
                <c:pt idx="67">
                  <c:v>9575</c:v>
                </c:pt>
                <c:pt idx="68">
                  <c:v>10016</c:v>
                </c:pt>
                <c:pt idx="69">
                  <c:v>21628</c:v>
                </c:pt>
                <c:pt idx="70">
                  <c:v>13326</c:v>
                </c:pt>
                <c:pt idx="71">
                  <c:v>12663</c:v>
                </c:pt>
                <c:pt idx="72">
                  <c:v>19815</c:v>
                </c:pt>
                <c:pt idx="73">
                  <c:v>17538</c:v>
                </c:pt>
                <c:pt idx="74">
                  <c:v>12465</c:v>
                </c:pt>
                <c:pt idx="75">
                  <c:v>26003</c:v>
                </c:pt>
                <c:pt idx="76">
                  <c:v>13408</c:v>
                </c:pt>
                <c:pt idx="77">
                  <c:v>28410</c:v>
                </c:pt>
                <c:pt idx="78">
                  <c:v>24088</c:v>
                </c:pt>
                <c:pt idx="79">
                  <c:v>20211</c:v>
                </c:pt>
                <c:pt idx="80">
                  <c:v>10894</c:v>
                </c:pt>
                <c:pt idx="81">
                  <c:v>15976</c:v>
                </c:pt>
                <c:pt idx="82">
                  <c:v>14894</c:v>
                </c:pt>
                <c:pt idx="83">
                  <c:v>7849</c:v>
                </c:pt>
                <c:pt idx="84">
                  <c:v>16462</c:v>
                </c:pt>
                <c:pt idx="85">
                  <c:v>25025</c:v>
                </c:pt>
                <c:pt idx="86">
                  <c:v>8972</c:v>
                </c:pt>
                <c:pt idx="87">
                  <c:v>14934</c:v>
                </c:pt>
                <c:pt idx="88">
                  <c:v>11255</c:v>
                </c:pt>
                <c:pt idx="89">
                  <c:v>6769</c:v>
                </c:pt>
                <c:pt idx="90">
                  <c:v>11556</c:v>
                </c:pt>
                <c:pt idx="91">
                  <c:v>25093</c:v>
                </c:pt>
                <c:pt idx="92">
                  <c:v>26027</c:v>
                </c:pt>
                <c:pt idx="93">
                  <c:v>14536</c:v>
                </c:pt>
                <c:pt idx="94">
                  <c:v>17864</c:v>
                </c:pt>
                <c:pt idx="95">
                  <c:v>16808</c:v>
                </c:pt>
                <c:pt idx="96">
                  <c:v>21884</c:v>
                </c:pt>
                <c:pt idx="97">
                  <c:v>15768</c:v>
                </c:pt>
                <c:pt idx="98">
                  <c:v>20866</c:v>
                </c:pt>
                <c:pt idx="99">
                  <c:v>13240</c:v>
                </c:pt>
                <c:pt idx="100">
                  <c:v>29733</c:v>
                </c:pt>
                <c:pt idx="101">
                  <c:v>13538</c:v>
                </c:pt>
                <c:pt idx="102">
                  <c:v>26743</c:v>
                </c:pt>
                <c:pt idx="103">
                  <c:v>27427</c:v>
                </c:pt>
                <c:pt idx="104">
                  <c:v>13527</c:v>
                </c:pt>
                <c:pt idx="105">
                  <c:v>16192</c:v>
                </c:pt>
                <c:pt idx="106">
                  <c:v>7770</c:v>
                </c:pt>
                <c:pt idx="107">
                  <c:v>17976</c:v>
                </c:pt>
                <c:pt idx="108">
                  <c:v>11175</c:v>
                </c:pt>
                <c:pt idx="109">
                  <c:v>21444</c:v>
                </c:pt>
                <c:pt idx="110">
                  <c:v>18084</c:v>
                </c:pt>
                <c:pt idx="111">
                  <c:v>6005</c:v>
                </c:pt>
                <c:pt idx="112">
                  <c:v>11556</c:v>
                </c:pt>
                <c:pt idx="113">
                  <c:v>8336</c:v>
                </c:pt>
                <c:pt idx="114">
                  <c:v>9364</c:v>
                </c:pt>
                <c:pt idx="115">
                  <c:v>21616</c:v>
                </c:pt>
                <c:pt idx="116">
                  <c:v>26260</c:v>
                </c:pt>
                <c:pt idx="117">
                  <c:v>9173</c:v>
                </c:pt>
                <c:pt idx="118">
                  <c:v>19908</c:v>
                </c:pt>
                <c:pt idx="119">
                  <c:v>11180</c:v>
                </c:pt>
                <c:pt idx="120">
                  <c:v>6150</c:v>
                </c:pt>
                <c:pt idx="121">
                  <c:v>5848</c:v>
                </c:pt>
                <c:pt idx="122">
                  <c:v>26737</c:v>
                </c:pt>
                <c:pt idx="123">
                  <c:v>10573</c:v>
                </c:pt>
              </c:numCache>
            </c:numRef>
          </c:xVal>
          <c:yVal>
            <c:numRef>
              <c:f>Tabelle1!$B$2:$B$125</c:f>
              <c:numCache>
                <c:formatCode>General</c:formatCode>
                <c:ptCount val="124"/>
                <c:pt idx="0">
                  <c:v>2342</c:v>
                </c:pt>
                <c:pt idx="1">
                  <c:v>7047</c:v>
                </c:pt>
                <c:pt idx="2">
                  <c:v>1478</c:v>
                </c:pt>
                <c:pt idx="3">
                  <c:v>3322</c:v>
                </c:pt>
                <c:pt idx="4">
                  <c:v>2340</c:v>
                </c:pt>
                <c:pt idx="5">
                  <c:v>2476</c:v>
                </c:pt>
                <c:pt idx="6">
                  <c:v>1385</c:v>
                </c:pt>
                <c:pt idx="7">
                  <c:v>5938</c:v>
                </c:pt>
                <c:pt idx="8">
                  <c:v>5463</c:v>
                </c:pt>
                <c:pt idx="9">
                  <c:v>3650</c:v>
                </c:pt>
                <c:pt idx="10">
                  <c:v>2170</c:v>
                </c:pt>
                <c:pt idx="11">
                  <c:v>4759</c:v>
                </c:pt>
                <c:pt idx="12">
                  <c:v>3348</c:v>
                </c:pt>
                <c:pt idx="13">
                  <c:v>3214</c:v>
                </c:pt>
                <c:pt idx="14">
                  <c:v>2077</c:v>
                </c:pt>
                <c:pt idx="15">
                  <c:v>-47</c:v>
                </c:pt>
                <c:pt idx="16">
                  <c:v>6809</c:v>
                </c:pt>
                <c:pt idx="17">
                  <c:v>1301</c:v>
                </c:pt>
                <c:pt idx="18">
                  <c:v>910</c:v>
                </c:pt>
                <c:pt idx="19">
                  <c:v>786</c:v>
                </c:pt>
                <c:pt idx="20">
                  <c:v>4191</c:v>
                </c:pt>
                <c:pt idx="21">
                  <c:v>6016</c:v>
                </c:pt>
                <c:pt idx="22">
                  <c:v>-138</c:v>
                </c:pt>
                <c:pt idx="23">
                  <c:v>4812</c:v>
                </c:pt>
                <c:pt idx="24">
                  <c:v>2375</c:v>
                </c:pt>
                <c:pt idx="25">
                  <c:v>-130</c:v>
                </c:pt>
                <c:pt idx="26">
                  <c:v>6437</c:v>
                </c:pt>
                <c:pt idx="27">
                  <c:v>192</c:v>
                </c:pt>
                <c:pt idx="28">
                  <c:v>3737</c:v>
                </c:pt>
                <c:pt idx="29">
                  <c:v>1404</c:v>
                </c:pt>
                <c:pt idx="30">
                  <c:v>5373</c:v>
                </c:pt>
                <c:pt idx="31">
                  <c:v>5572</c:v>
                </c:pt>
                <c:pt idx="32">
                  <c:v>-547</c:v>
                </c:pt>
                <c:pt idx="33">
                  <c:v>4609</c:v>
                </c:pt>
                <c:pt idx="34">
                  <c:v>767</c:v>
                </c:pt>
                <c:pt idx="35">
                  <c:v>6499</c:v>
                </c:pt>
                <c:pt idx="36">
                  <c:v>3795</c:v>
                </c:pt>
                <c:pt idx="37">
                  <c:v>6107</c:v>
                </c:pt>
                <c:pt idx="38">
                  <c:v>6336</c:v>
                </c:pt>
                <c:pt idx="39">
                  <c:v>102</c:v>
                </c:pt>
                <c:pt idx="40">
                  <c:v>1584</c:v>
                </c:pt>
                <c:pt idx="41">
                  <c:v>4698</c:v>
                </c:pt>
                <c:pt idx="42">
                  <c:v>-251</c:v>
                </c:pt>
                <c:pt idx="43">
                  <c:v>6267</c:v>
                </c:pt>
                <c:pt idx="44">
                  <c:v>110</c:v>
                </c:pt>
                <c:pt idx="45">
                  <c:v>5440</c:v>
                </c:pt>
                <c:pt idx="46">
                  <c:v>4822</c:v>
                </c:pt>
                <c:pt idx="47">
                  <c:v>-398</c:v>
                </c:pt>
                <c:pt idx="48">
                  <c:v>-441</c:v>
                </c:pt>
                <c:pt idx="49">
                  <c:v>6895</c:v>
                </c:pt>
                <c:pt idx="50">
                  <c:v>1718</c:v>
                </c:pt>
                <c:pt idx="51">
                  <c:v>1998</c:v>
                </c:pt>
                <c:pt idx="52">
                  <c:v>4261</c:v>
                </c:pt>
                <c:pt idx="53">
                  <c:v>7442</c:v>
                </c:pt>
                <c:pt idx="54">
                  <c:v>6710</c:v>
                </c:pt>
                <c:pt idx="55">
                  <c:v>3291</c:v>
                </c:pt>
                <c:pt idx="56">
                  <c:v>-855</c:v>
                </c:pt>
                <c:pt idx="57">
                  <c:v>6321</c:v>
                </c:pt>
                <c:pt idx="58">
                  <c:v>7103</c:v>
                </c:pt>
                <c:pt idx="59">
                  <c:v>4577</c:v>
                </c:pt>
                <c:pt idx="60">
                  <c:v>3270</c:v>
                </c:pt>
                <c:pt idx="61">
                  <c:v>5284</c:v>
                </c:pt>
                <c:pt idx="62">
                  <c:v>3347</c:v>
                </c:pt>
                <c:pt idx="63">
                  <c:v>607</c:v>
                </c:pt>
                <c:pt idx="64">
                  <c:v>2054</c:v>
                </c:pt>
                <c:pt idx="65">
                  <c:v>36</c:v>
                </c:pt>
                <c:pt idx="66">
                  <c:v>4565</c:v>
                </c:pt>
                <c:pt idx="67">
                  <c:v>-604</c:v>
                </c:pt>
                <c:pt idx="68">
                  <c:v>798</c:v>
                </c:pt>
                <c:pt idx="69">
                  <c:v>1289</c:v>
                </c:pt>
                <c:pt idx="70">
                  <c:v>2307</c:v>
                </c:pt>
                <c:pt idx="71">
                  <c:v>406</c:v>
                </c:pt>
                <c:pt idx="72">
                  <c:v>431</c:v>
                </c:pt>
                <c:pt idx="73">
                  <c:v>6460</c:v>
                </c:pt>
                <c:pt idx="74">
                  <c:v>2842</c:v>
                </c:pt>
                <c:pt idx="75">
                  <c:v>6200</c:v>
                </c:pt>
                <c:pt idx="76">
                  <c:v>3378</c:v>
                </c:pt>
                <c:pt idx="77">
                  <c:v>7206</c:v>
                </c:pt>
                <c:pt idx="78">
                  <c:v>1786</c:v>
                </c:pt>
                <c:pt idx="79">
                  <c:v>4779</c:v>
                </c:pt>
                <c:pt idx="80">
                  <c:v>6256</c:v>
                </c:pt>
                <c:pt idx="81">
                  <c:v>5763</c:v>
                </c:pt>
                <c:pt idx="82">
                  <c:v>2816</c:v>
                </c:pt>
                <c:pt idx="83">
                  <c:v>1775</c:v>
                </c:pt>
                <c:pt idx="84">
                  <c:v>6250</c:v>
                </c:pt>
                <c:pt idx="85">
                  <c:v>6955</c:v>
                </c:pt>
                <c:pt idx="86">
                  <c:v>3107</c:v>
                </c:pt>
                <c:pt idx="87">
                  <c:v>1059</c:v>
                </c:pt>
                <c:pt idx="88">
                  <c:v>2951</c:v>
                </c:pt>
                <c:pt idx="89">
                  <c:v>2530</c:v>
                </c:pt>
                <c:pt idx="90">
                  <c:v>6878</c:v>
                </c:pt>
                <c:pt idx="91">
                  <c:v>5170</c:v>
                </c:pt>
                <c:pt idx="92">
                  <c:v>3895</c:v>
                </c:pt>
                <c:pt idx="93">
                  <c:v>176</c:v>
                </c:pt>
                <c:pt idx="94">
                  <c:v>2464</c:v>
                </c:pt>
                <c:pt idx="95">
                  <c:v>2887</c:v>
                </c:pt>
                <c:pt idx="96">
                  <c:v>-90</c:v>
                </c:pt>
                <c:pt idx="97">
                  <c:v>4982</c:v>
                </c:pt>
                <c:pt idx="98">
                  <c:v>1764</c:v>
                </c:pt>
                <c:pt idx="99">
                  <c:v>-933</c:v>
                </c:pt>
                <c:pt idx="100">
                  <c:v>-607</c:v>
                </c:pt>
                <c:pt idx="101">
                  <c:v>2399</c:v>
                </c:pt>
                <c:pt idx="102">
                  <c:v>6192</c:v>
                </c:pt>
                <c:pt idx="103">
                  <c:v>6103</c:v>
                </c:pt>
                <c:pt idx="104">
                  <c:v>4609</c:v>
                </c:pt>
                <c:pt idx="105">
                  <c:v>5361</c:v>
                </c:pt>
                <c:pt idx="106">
                  <c:v>3261</c:v>
                </c:pt>
                <c:pt idx="107">
                  <c:v>-488</c:v>
                </c:pt>
                <c:pt idx="108">
                  <c:v>106</c:v>
                </c:pt>
                <c:pt idx="109">
                  <c:v>6876</c:v>
                </c:pt>
                <c:pt idx="110">
                  <c:v>6936</c:v>
                </c:pt>
                <c:pt idx="111">
                  <c:v>3023</c:v>
                </c:pt>
                <c:pt idx="112">
                  <c:v>5402</c:v>
                </c:pt>
                <c:pt idx="113">
                  <c:v>3079</c:v>
                </c:pt>
                <c:pt idx="114">
                  <c:v>7064</c:v>
                </c:pt>
                <c:pt idx="115">
                  <c:v>-228</c:v>
                </c:pt>
                <c:pt idx="116">
                  <c:v>2956</c:v>
                </c:pt>
                <c:pt idx="117">
                  <c:v>6183</c:v>
                </c:pt>
                <c:pt idx="118">
                  <c:v>1462</c:v>
                </c:pt>
                <c:pt idx="119">
                  <c:v>-837</c:v>
                </c:pt>
                <c:pt idx="120">
                  <c:v>1938</c:v>
                </c:pt>
                <c:pt idx="121">
                  <c:v>3925</c:v>
                </c:pt>
                <c:pt idx="122">
                  <c:v>2824</c:v>
                </c:pt>
                <c:pt idx="123">
                  <c:v>4311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52B-4378-A759-8F8CEF81BD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0544431"/>
        <c:axId val="330541935"/>
      </c:scatterChart>
      <c:valAx>
        <c:axId val="33054443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/>
                  <a:t>Umsatz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330541935"/>
        <c:crosses val="autoZero"/>
        <c:crossBetween val="midCat"/>
        <c:majorUnit val="20000"/>
      </c:valAx>
      <c:valAx>
        <c:axId val="330541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 dirty="0"/>
                  <a:t>Gewinn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330544431"/>
        <c:crosses val="autoZero"/>
        <c:crossBetween val="midCat"/>
        <c:majorUnit val="100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de-DE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F5-453F-A270-8253DCF7E0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84-4B19-BBFC-8D7ED605A4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Tabelle1!$A$2:$A$8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08-4972-BA0E-DCF1AF05A5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Verkauf</c:v>
                </c:pt>
              </c:strCache>
            </c:strRef>
          </c:tx>
          <c:spPr>
            <a:solidFill>
              <a:schemeClr val="accent5"/>
            </a:solidFill>
            <a:ln w="635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63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8CE-449A-BEA0-7AF1C04BDB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63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8CE-449A-BEA0-7AF1C04BDB43}"/>
              </c:ext>
            </c:extLst>
          </c:dPt>
          <c:cat>
            <c:strRef>
              <c:f>Tabelle1!$A$2:$A$3</c:f>
              <c:strCache>
                <c:ptCount val="2"/>
                <c:pt idx="0">
                  <c:v>Produkt A</c:v>
                </c:pt>
                <c:pt idx="1">
                  <c:v>Rest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54</c:v>
                </c:pt>
                <c:pt idx="1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8CE-449A-BEA0-7AF1C04BDB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600"/>
      </a:pPr>
      <a:endParaRPr lang="de-DE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B1-4EAA-AC03-01E19972EE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559545344"/>
        <c:axId val="559559424"/>
      </c:barChart>
      <c:catAx>
        <c:axId val="559545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sz="9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9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9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742-4467-AB4E-400D44DA4C1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742-4467-AB4E-400D44DA4C1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742-4467-AB4E-400D44DA4C1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6742-4467-AB4E-400D44DA4C19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742-4467-AB4E-400D44DA4C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9D-4BD9-87CC-4632E0B427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559545344"/>
        <c:axId val="559559424"/>
      </c:barChart>
      <c:catAx>
        <c:axId val="559545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Tabelle1!$A$2:$A$8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D1-4ED0-893A-F76805890B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559545344"/>
        <c:axId val="559559424"/>
      </c:barChart>
      <c:catAx>
        <c:axId val="559545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9E-47F2-BE69-5F00C4E0DE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/>
            </a:pPr>
            <a:r>
              <a:rPr lang="de-DE" sz="1000" b="0" i="0" u="none" strike="noStrike" baseline="0">
                <a:effectLst/>
              </a:rPr>
              <a:t> ∆ …</a:t>
            </a:r>
            <a:endParaRPr lang="de-DE" sz="1000" b="0"/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363-4C54-93AA-E8DC0D72FFA6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363-4C54-93AA-E8DC0D72FFA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363-4C54-93AA-E8DC0D72FFA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F363-4C54-93AA-E8DC0D72FFA6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F363-4C54-93AA-E8DC0D72FFA6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F363-4C54-93AA-E8DC0D72FFA6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  <c:pt idx="7">
                  <c:v>Beschriftung 8</c:v>
                </c:pt>
                <c:pt idx="8">
                  <c:v>Beschriftung 9</c:v>
                </c:pt>
                <c:pt idx="9">
                  <c:v>Beschriftung 10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  <c:pt idx="7">
                  <c:v>-1.3</c:v>
                </c:pt>
                <c:pt idx="8">
                  <c:v>-1.6</c:v>
                </c:pt>
                <c:pt idx="9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363-4C54-93AA-E8DC0D72FF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429-4524-9D84-D2AF28A4FE1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429-4524-9D84-D2AF28A4FE1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429-4524-9D84-D2AF28A4FE15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  <c:pt idx="7">
                  <c:v>Beschriftung 8</c:v>
                </c:pt>
                <c:pt idx="8">
                  <c:v>Beschriftung 9</c:v>
                </c:pt>
                <c:pt idx="9">
                  <c:v>Beschriftung 10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3.2</c:v>
                </c:pt>
                <c:pt idx="4">
                  <c:v>2.1</c:v>
                </c:pt>
                <c:pt idx="5">
                  <c:v>2.9</c:v>
                </c:pt>
                <c:pt idx="6">
                  <c:v>4.0999999999999996</c:v>
                </c:pt>
                <c:pt idx="7">
                  <c:v>2.5</c:v>
                </c:pt>
                <c:pt idx="8">
                  <c:v>3.6</c:v>
                </c:pt>
                <c:pt idx="9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29-4524-9D84-D2AF28A4FE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9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/>
            </a:pPr>
            <a:r>
              <a:rPr lang="de-DE" sz="1000" b="0" i="0" u="none" strike="noStrike" baseline="0">
                <a:effectLst/>
              </a:rPr>
              <a:t> ∆ …</a:t>
            </a:r>
            <a:endParaRPr lang="de-DE" sz="1000" b="0"/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C49-4383-830A-226BD6A323E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C49-4383-830A-226BD6A323E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AC49-4383-830A-226BD6A323E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AC49-4383-830A-226BD6A323EA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AC49-4383-830A-226BD6A323EA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AC49-4383-830A-226BD6A323EA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  <c:pt idx="7">
                  <c:v>Beschriftung 8</c:v>
                </c:pt>
                <c:pt idx="8">
                  <c:v>Beschriftung 9</c:v>
                </c:pt>
                <c:pt idx="9">
                  <c:v>Beschriftung 10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  <c:pt idx="7">
                  <c:v>-1.3</c:v>
                </c:pt>
                <c:pt idx="8">
                  <c:v>-1.6</c:v>
                </c:pt>
                <c:pt idx="9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C49-4383-830A-226BD6A323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sz="9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9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9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DDE-4E87-BC96-B320CB2F16E0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DDE-4E87-BC96-B320CB2F16E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DDE-4E87-BC96-B320CB2F16E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DDE-4E87-BC96-B320CB2F16E0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DDE-4E87-BC96-B320CB2F16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9AD-4711-B9F2-1683FDFE004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9AD-4711-B9F2-1683FDFE004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9AD-4711-B9F2-1683FDFE004F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3.2</c:v>
                </c:pt>
                <c:pt idx="4">
                  <c:v>2.1</c:v>
                </c:pt>
                <c:pt idx="5">
                  <c:v>2.9</c:v>
                </c:pt>
                <c:pt idx="6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9AD-4711-B9F2-1683FDFE00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sz="9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9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9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A3E-4B55-89AA-8F9F3326B1B2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A3E-4B55-89AA-8F9F3326B1B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A3E-4B55-89AA-8F9F3326B1B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A3E-4B55-89AA-8F9F3326B1B2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A3E-4B55-89AA-8F9F3326B1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Tabelle1!$A$2:$C$17</cx:f>
        <cx:lvl ptCount="16">
          <cx:pt idx="0">Blatt 1</cx:pt>
          <cx:pt idx="1">Blatt 2</cx:pt>
          <cx:pt idx="2">Blatt 3</cx:pt>
          <cx:pt idx="3">Blatt 4</cx:pt>
          <cx:pt idx="4">Blatt 5</cx:pt>
          <cx:pt idx="5">Blatt 6</cx:pt>
          <cx:pt idx="6">Blatt 7</cx:pt>
          <cx:pt idx="7">Blatt 8</cx:pt>
          <cx:pt idx="8">Blatt 9</cx:pt>
          <cx:pt idx="9">Blatt 10</cx:pt>
          <cx:pt idx="10">Blatt 11</cx:pt>
          <cx:pt idx="11">Blatt 12</cx:pt>
          <cx:pt idx="12">Blatt 13</cx:pt>
          <cx:pt idx="13">Blatt 14</cx:pt>
          <cx:pt idx="14">Blatt 15</cx:pt>
          <cx:pt idx="15">Blatt 16</cx:pt>
        </cx:lvl>
        <cx:lvl ptCount="16">
          <cx:pt idx="0">Stamm 1</cx:pt>
          <cx:pt idx="1">Stamm 1</cx:pt>
          <cx:pt idx="2">Stamm 1</cx:pt>
          <cx:pt idx="3">Stamm 2</cx:pt>
          <cx:pt idx="4">Stamm 2</cx:pt>
          <cx:pt idx="5">Stamm 2</cx:pt>
          <cx:pt idx="6">Stamm 2</cx:pt>
          <cx:pt idx="7">Stamm 3</cx:pt>
          <cx:pt idx="8">Stamm 3</cx:pt>
          <cx:pt idx="9">Stamm 4</cx:pt>
          <cx:pt idx="10">Stamm 4</cx:pt>
          <cx:pt idx="11">Stamm 5</cx:pt>
          <cx:pt idx="12">Stamm 5</cx:pt>
          <cx:pt idx="13">Stamm 6</cx:pt>
          <cx:pt idx="14">Stamm 6</cx:pt>
          <cx:pt idx="15">Stamm 6</cx:pt>
        </cx:lvl>
        <cx:lvl ptCount="16">
          <cx:pt idx="0">Verzweigung 1</cx:pt>
          <cx:pt idx="1">Verzweigung 1</cx:pt>
          <cx:pt idx="2">Verzweigung 1</cx:pt>
          <cx:pt idx="3">Verzweigung 1</cx:pt>
          <cx:pt idx="4">Verzweigung 1</cx:pt>
          <cx:pt idx="5">Verzweigung 1</cx:pt>
          <cx:pt idx="6">Verzweigung 1</cx:pt>
          <cx:pt idx="7">Verzweigung 2</cx:pt>
          <cx:pt idx="8">Verzweigung 2</cx:pt>
          <cx:pt idx="9">Verzweigung 2</cx:pt>
          <cx:pt idx="10">Verzweigung 2</cx:pt>
          <cx:pt idx="11">Verzweigung 3</cx:pt>
          <cx:pt idx="12">Verzweigung 3</cx:pt>
          <cx:pt idx="13">Verzweigung 3</cx:pt>
          <cx:pt idx="14">Verzweigung 3</cx:pt>
          <cx:pt idx="15">Verzweigung 3</cx:pt>
        </cx:lvl>
      </cx:strDim>
      <cx:numDim type="size">
        <cx:f>Tabelle1!$D$2:$D$17</cx:f>
        <cx:lvl ptCount="16" formatCode="Standard">
          <cx:pt idx="0">22</cx:pt>
          <cx:pt idx="1">12</cx:pt>
          <cx:pt idx="2">18</cx:pt>
          <cx:pt idx="3">87</cx:pt>
          <cx:pt idx="4">88</cx:pt>
          <cx:pt idx="5">17</cx:pt>
          <cx:pt idx="6">9</cx:pt>
          <cx:pt idx="7">25</cx:pt>
          <cx:pt idx="8">23</cx:pt>
          <cx:pt idx="9">24</cx:pt>
          <cx:pt idx="10">89</cx:pt>
          <cx:pt idx="11">16</cx:pt>
          <cx:pt idx="12">19</cx:pt>
          <cx:pt idx="13">86</cx:pt>
          <cx:pt idx="14">10</cx:pt>
          <cx:pt idx="15">11</cx:pt>
        </cx:lvl>
      </cx:numDim>
    </cx:data>
  </cx:chartData>
  <cx:chart>
    <cx:plotArea>
      <cx:plotAreaRegion>
        <cx:series layoutId="treemap" uniqueId="{15EE825B-7DC9-4941-85FD-08E5B6E71B48}">
          <cx:tx>
            <cx:txData>
              <cx:f>Tabelle1!$D$1</cx:f>
              <cx:v>Datenreihe1</cx:v>
            </cx:txData>
          </cx:tx>
          <cx:spPr>
            <a:ln w="12700">
              <a:solidFill>
                <a:schemeClr val="bg1"/>
              </a:solidFill>
            </a:ln>
          </cx:spPr>
          <cx:dataPt idx="2">
            <cx:spPr>
              <a:solidFill>
                <a:srgbClr val="F24269">
                  <a:lumMod val="75000"/>
                </a:srgbClr>
              </a:solidFill>
            </cx:spPr>
          </cx:dataPt>
          <cx:dataPt idx="3">
            <cx:spPr>
              <a:solidFill>
                <a:srgbClr val="399F31"/>
              </a:solidFill>
            </cx:spPr>
          </cx:dataPt>
          <cx:dataPt idx="4">
            <cx:spPr>
              <a:solidFill>
                <a:srgbClr val="F24269"/>
              </a:solidFill>
            </cx:spPr>
          </cx:dataPt>
          <cx:dataPt idx="6">
            <cx:spPr>
              <a:solidFill>
                <a:srgbClr val="F24269">
                  <a:lumMod val="20000"/>
                  <a:lumOff val="80000"/>
                </a:srgbClr>
              </a:solidFill>
            </cx:spPr>
          </cx:dataPt>
          <cx:dataPt idx="7">
            <cx:spPr>
              <a:solidFill>
                <a:srgbClr val="77D36F"/>
              </a:solidFill>
            </cx:spPr>
          </cx:dataPt>
          <cx:dataPt idx="8">
            <cx:spPr>
              <a:solidFill>
                <a:srgbClr val="F24269">
                  <a:lumMod val="40000"/>
                  <a:lumOff val="60000"/>
                </a:srgbClr>
              </a:solidFill>
            </cx:spPr>
          </cx:dataPt>
          <cx:dataPt idx="9">
            <cx:spPr>
              <a:solidFill>
                <a:srgbClr val="FF3030">
                  <a:lumMod val="60000"/>
                  <a:lumOff val="40000"/>
                </a:srgbClr>
              </a:solidFill>
            </cx:spPr>
          </cx:dataPt>
          <cx:dataPt idx="10">
            <cx:spPr>
              <a:solidFill>
                <a:srgbClr val="ACFF2B"/>
              </a:solidFill>
            </cx:spPr>
          </cx:dataPt>
          <cx:dataPt idx="12">
            <cx:spPr>
              <a:solidFill>
                <a:srgbClr val="77D36F">
                  <a:lumMod val="40000"/>
                  <a:lumOff val="60000"/>
                </a:srgbClr>
              </a:solidFill>
            </cx:spPr>
          </cx:dataPt>
          <cx:dataPt idx="13">
            <cx:spPr>
              <a:solidFill>
                <a:srgbClr val="77D36F">
                  <a:lumMod val="75000"/>
                </a:srgbClr>
              </a:solidFill>
            </cx:spPr>
          </cx:dataPt>
          <cx:dataPt idx="15">
            <cx:spPr>
              <a:solidFill>
                <a:srgbClr val="F24269">
                  <a:lumMod val="60000"/>
                  <a:lumOff val="40000"/>
                </a:srgbClr>
              </a:solidFill>
            </cx:spPr>
          </cx:dataPt>
          <cx:dataPt idx="16">
            <cx:spPr>
              <a:solidFill>
                <a:srgbClr val="77D36F">
                  <a:lumMod val="40000"/>
                  <a:lumOff val="60000"/>
                </a:srgbClr>
              </a:solidFill>
            </cx:spPr>
          </cx:dataPt>
          <cx:dataPt idx="17">
            <cx:spPr>
              <a:solidFill>
                <a:srgbClr val="ACFF2B">
                  <a:lumMod val="75000"/>
                </a:srgbClr>
              </a:solidFill>
            </cx:spPr>
          </cx:dataPt>
          <cx:dataPt idx="19">
            <cx:spPr>
              <a:solidFill>
                <a:srgbClr val="77D36F">
                  <a:lumMod val="75000"/>
                </a:srgbClr>
              </a:solidFill>
            </cx:spPr>
          </cx:dataPt>
          <cx:dataPt idx="20">
            <cx:spPr>
              <a:solidFill>
                <a:srgbClr val="77D36F">
                  <a:lumMod val="50000"/>
                </a:srgbClr>
              </a:solidFill>
            </cx:spPr>
          </cx:dataPt>
          <cx:dataPt idx="22">
            <cx:spPr>
              <a:solidFill>
                <a:srgbClr val="77D36F">
                  <a:lumMod val="60000"/>
                  <a:lumOff val="40000"/>
                </a:srgbClr>
              </a:solidFill>
            </cx:spPr>
          </cx:dataPt>
          <cx:dataPt idx="23">
            <cx:spPr>
              <a:solidFill>
                <a:srgbClr val="82D77B"/>
              </a:solidFill>
            </cx:spPr>
          </cx:dataPt>
          <cx:dataPt idx="24">
            <cx:spPr>
              <a:solidFill>
                <a:srgbClr val="3BA733"/>
              </a:solidFill>
            </cx:spPr>
          </cx:dataPt>
          <cx:dataLabels pos="inEnd">
            <cx:txPr>
              <a:bodyPr vertOverflow="overflow" horzOverflow="overflow" wrap="square" lIns="0" tIns="0" rIns="0" bIns="0"/>
              <a:lstStyle/>
              <a:p>
                <a:pPr algn="ctr" rtl="0">
                  <a:defRPr sz="1100" b="0" i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 sz="110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cx:txPr>
            <cx:visibility seriesName="0" categoryName="1" value="0"/>
          </cx:dataLabels>
          <cx:dataId val="0"/>
          <cx:layoutPr>
            <cx:parentLabelLayout val="overlapping"/>
          </cx:layoutPr>
        </cx:series>
      </cx:plotAreaRegion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Tabelle1!$A$2:$C$17</cx:f>
        <cx:lvl ptCount="16">
          <cx:pt idx="0">Blatt 1</cx:pt>
          <cx:pt idx="1">Blatt 2</cx:pt>
          <cx:pt idx="2">Blatt 3</cx:pt>
          <cx:pt idx="3">Blatt 4</cx:pt>
          <cx:pt idx="4">Blatt 5</cx:pt>
          <cx:pt idx="7">Blatt 8</cx:pt>
          <cx:pt idx="9">Blatt 10</cx:pt>
          <cx:pt idx="10">Blatt 11</cx:pt>
          <cx:pt idx="11">Blatt 12</cx:pt>
          <cx:pt idx="12">Blatt 13</cx:pt>
          <cx:pt idx="13">Blatt 14</cx:pt>
          <cx:pt idx="14">Blatt 15</cx:pt>
        </cx:lvl>
        <cx:lvl ptCount="16">
          <cx:pt idx="0">Stamm 1</cx:pt>
          <cx:pt idx="1">Stamm 1</cx:pt>
          <cx:pt idx="2">Stamm 1</cx:pt>
          <cx:pt idx="3">Stamm 2</cx:pt>
          <cx:pt idx="4">Stamm 2</cx:pt>
          <cx:pt idx="5">Blatt 6</cx:pt>
          <cx:pt idx="6">Blatt 7</cx:pt>
          <cx:pt idx="7">Stamm 3</cx:pt>
          <cx:pt idx="8">Blatt 9</cx:pt>
          <cx:pt idx="9">Stamm 4</cx:pt>
          <cx:pt idx="10">Stamm 4</cx:pt>
          <cx:pt idx="11">Stamm 5</cx:pt>
          <cx:pt idx="12">Stamm 5</cx:pt>
          <cx:pt idx="13">Stamm 6</cx:pt>
          <cx:pt idx="14">Stamm 6</cx:pt>
          <cx:pt idx="15">Blatt 16</cx:pt>
        </cx:lvl>
        <cx:lvl ptCount="16">
          <cx:pt idx="0">Verzweigung 1</cx:pt>
          <cx:pt idx="1">Verzweigung 1</cx:pt>
          <cx:pt idx="2">Verzweigung 1</cx:pt>
          <cx:pt idx="3">Verzweigung 1</cx:pt>
          <cx:pt idx="4">Verzweigung 1</cx:pt>
          <cx:pt idx="5">Verzweigung 1</cx:pt>
          <cx:pt idx="6">Verzweigung 1</cx:pt>
          <cx:pt idx="7">Verzweigung 2</cx:pt>
          <cx:pt idx="8">Verzweigung 2</cx:pt>
          <cx:pt idx="9">Verzweigung 2</cx:pt>
          <cx:pt idx="10">Verzweigung 2</cx:pt>
          <cx:pt idx="11">Verzweigung 3</cx:pt>
          <cx:pt idx="12">Verzweigung 3</cx:pt>
          <cx:pt idx="13">Verzweigung 3</cx:pt>
          <cx:pt idx="14">Verzweigung 3</cx:pt>
          <cx:pt idx="15">Verzweigung 3</cx:pt>
        </cx:lvl>
      </cx:strDim>
      <cx:numDim type="size">
        <cx:f>Tabelle1!$D$2:$D$17</cx:f>
        <cx:lvl ptCount="16" formatCode="Standard">
          <cx:pt idx="0">22</cx:pt>
          <cx:pt idx="1">12</cx:pt>
          <cx:pt idx="2">18</cx:pt>
          <cx:pt idx="3">87</cx:pt>
          <cx:pt idx="4">88</cx:pt>
          <cx:pt idx="5">17</cx:pt>
          <cx:pt idx="6">14</cx:pt>
          <cx:pt idx="7">25</cx:pt>
          <cx:pt idx="8">16</cx:pt>
          <cx:pt idx="9">24</cx:pt>
          <cx:pt idx="10">89</cx:pt>
          <cx:pt idx="11">16</cx:pt>
          <cx:pt idx="12">19</cx:pt>
          <cx:pt idx="13">86</cx:pt>
          <cx:pt idx="14">23</cx:pt>
          <cx:pt idx="15">21</cx:pt>
        </cx:lvl>
      </cx:numDim>
    </cx:data>
  </cx:chartData>
  <cx:chart>
    <cx:plotArea>
      <cx:plotAreaRegion>
        <cx:series layoutId="sunburst" uniqueId="{33DB1363-D80D-4768-9430-964F0355F0D4}">
          <cx:tx>
            <cx:txData>
              <cx:f>Tabelle1!$D$1</cx:f>
              <cx:v>Datenreihe1</cx:v>
            </cx:txData>
          </cx:tx>
          <cx:spPr>
            <a:ln w="12700">
              <a:solidFill>
                <a:schemeClr val="bg1"/>
              </a:solidFill>
            </a:ln>
          </cx:spPr>
          <cx:dataPt idx="17">
            <cx:spPr>
              <a:solidFill>
                <a:prstClr val="black"/>
              </a:solidFill>
            </cx:spPr>
          </cx:dataPt>
          <cx:dataLabels pos="ctr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600" b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 sz="600" b="0" i="0" u="none" strike="noStrike" baseline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cx:txPr>
            <cx:visibility seriesName="0" categoryName="1" value="0"/>
          </cx:dataLabels>
          <cx:dataId val="0"/>
        </cx:series>
      </cx:plotAreaRegion>
    </cx:plotArea>
  </cx:chart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Tabelle1!$A$2:$C$17</cx:f>
        <cx:lvl ptCount="16">
          <cx:pt idx="0">Blatt 1</cx:pt>
          <cx:pt idx="1">Blatt 2</cx:pt>
          <cx:pt idx="2">Blatt 3</cx:pt>
          <cx:pt idx="3">Blatt 4</cx:pt>
          <cx:pt idx="4">Blatt 5</cx:pt>
          <cx:pt idx="5">Blatt 6</cx:pt>
          <cx:pt idx="6">Blatt 7</cx:pt>
          <cx:pt idx="7">Blatt 8</cx:pt>
          <cx:pt idx="8">Blatt 9</cx:pt>
          <cx:pt idx="9">Blatt 10</cx:pt>
          <cx:pt idx="10">Blatt 11</cx:pt>
          <cx:pt idx="11">Blatt 12</cx:pt>
          <cx:pt idx="12">Blatt 13</cx:pt>
          <cx:pt idx="13">Blatt 14</cx:pt>
          <cx:pt idx="14">Blatt 15</cx:pt>
          <cx:pt idx="15">Blatt 16</cx:pt>
        </cx:lvl>
        <cx:lvl ptCount="16">
          <cx:pt idx="0">Stamm 1</cx:pt>
          <cx:pt idx="1">Stamm 1</cx:pt>
          <cx:pt idx="2">Stamm 1</cx:pt>
          <cx:pt idx="3">Stamm 2</cx:pt>
          <cx:pt idx="4">Stamm 2</cx:pt>
          <cx:pt idx="5">Stamm 2</cx:pt>
          <cx:pt idx="6">Stamm 2</cx:pt>
          <cx:pt idx="7">Stamm 3</cx:pt>
          <cx:pt idx="8">Stamm 3</cx:pt>
          <cx:pt idx="9">Stamm 4</cx:pt>
          <cx:pt idx="10">Stamm 4</cx:pt>
          <cx:pt idx="11">Stamm 5</cx:pt>
          <cx:pt idx="12">Stamm 5</cx:pt>
          <cx:pt idx="13">Stamm 6</cx:pt>
          <cx:pt idx="14">Stamm 6</cx:pt>
          <cx:pt idx="15">Stamm 6</cx:pt>
        </cx:lvl>
        <cx:lvl ptCount="16">
          <cx:pt idx="0">Verzweigung 1</cx:pt>
          <cx:pt idx="1">Verzweigung 1</cx:pt>
          <cx:pt idx="2">Verzweigung 1</cx:pt>
          <cx:pt idx="3">Verzweigung 1</cx:pt>
          <cx:pt idx="4">Verzweigung 1</cx:pt>
          <cx:pt idx="5">Verzweigung 1</cx:pt>
          <cx:pt idx="6">Verzweigung 1</cx:pt>
          <cx:pt idx="7">Verzweigung 2</cx:pt>
          <cx:pt idx="8">Verzweigung 2</cx:pt>
          <cx:pt idx="9">Verzweigung 2</cx:pt>
          <cx:pt idx="10">Verzweigung 2</cx:pt>
          <cx:pt idx="11">Verzweigung 3</cx:pt>
          <cx:pt idx="12">Verzweigung 3</cx:pt>
          <cx:pt idx="13">Verzweigung 3</cx:pt>
          <cx:pt idx="14">Verzweigung 3</cx:pt>
          <cx:pt idx="15">Verzweigung 3</cx:pt>
        </cx:lvl>
      </cx:strDim>
      <cx:numDim type="size">
        <cx:f>Tabelle1!$D$2:$D$17</cx:f>
        <cx:lvl ptCount="16" formatCode="Standard">
          <cx:pt idx="0">22</cx:pt>
          <cx:pt idx="1">12</cx:pt>
          <cx:pt idx="2">18</cx:pt>
          <cx:pt idx="3">87</cx:pt>
          <cx:pt idx="4">88</cx:pt>
          <cx:pt idx="5">17</cx:pt>
          <cx:pt idx="6">9</cx:pt>
          <cx:pt idx="7">25</cx:pt>
          <cx:pt idx="8">23</cx:pt>
          <cx:pt idx="9">24</cx:pt>
          <cx:pt idx="10">89</cx:pt>
          <cx:pt idx="11">16</cx:pt>
          <cx:pt idx="12">19</cx:pt>
          <cx:pt idx="13">86</cx:pt>
          <cx:pt idx="14">10</cx:pt>
          <cx:pt idx="15">11</cx:pt>
        </cx:lvl>
      </cx:numDim>
    </cx:data>
  </cx:chartData>
  <cx:chart>
    <cx:plotArea>
      <cx:plotAreaRegion>
        <cx:series layoutId="treemap" uniqueId="{15EE825B-7DC9-4941-85FD-08E5B6E71B48}">
          <cx:tx>
            <cx:txData>
              <cx:f>Tabelle1!$D$1</cx:f>
              <cx:v>Datenreihe1</cx:v>
            </cx:txData>
          </cx:tx>
          <cx:spPr>
            <a:ln>
              <a:noFill/>
            </a:ln>
          </cx:spPr>
          <cx:dataPt idx="17">
            <cx:spPr>
              <a:solidFill>
                <a:prstClr val="black"/>
              </a:solidFill>
            </cx:spPr>
          </cx:dataPt>
          <cx:dataId val="0"/>
          <cx:layoutPr>
            <cx:parentLabelLayout val="overlapping"/>
          </cx:layoutPr>
        </cx:series>
      </cx:plotAreaRegion>
    </cx:plotArea>
  </cx:chart>
  <cx:spPr>
    <a:ln>
      <a:noFill/>
    </a:ln>
  </cx:spPr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6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56DD3-8944-4881-8C62-3B6E8C36E8E5}" type="datetimeFigureOut">
              <a:rPr lang="de-DE" smtClean="0"/>
              <a:t>24.04.2023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7E569-8CCF-4CC1-A440-AAE3239D9D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2834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2F769481-812D-8644-8595-E5601205C6AB}"/>
              </a:ext>
            </a:extLst>
          </p:cNvPr>
          <p:cNvSpPr/>
          <p:nvPr userDrawn="1"/>
        </p:nvSpPr>
        <p:spPr>
          <a:xfrm>
            <a:off x="4583980" y="1251867"/>
            <a:ext cx="3024040" cy="297280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pic>
        <p:nvPicPr>
          <p:cNvPr id="7" name="Graphic 16" descr="Laptop outline">
            <a:extLst>
              <a:ext uri="{FF2B5EF4-FFF2-40B4-BE49-F238E27FC236}">
                <a16:creationId xmlns:a16="http://schemas.microsoft.com/office/drawing/2014/main" id="{6E507EEA-2472-E646-B920-CAC51F8C18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39980" y="1290250"/>
            <a:ext cx="2701474" cy="2649792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74D060CB-FF77-4248-85D7-FFCDAF30B2EF}"/>
              </a:ext>
            </a:extLst>
          </p:cNvPr>
          <p:cNvSpPr/>
          <p:nvPr userDrawn="1"/>
        </p:nvSpPr>
        <p:spPr>
          <a:xfrm>
            <a:off x="0" y="-1"/>
            <a:ext cx="12191999" cy="10720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phic 13" descr="Chevron arrows with solid fill">
            <a:extLst>
              <a:ext uri="{FF2B5EF4-FFF2-40B4-BE49-F238E27FC236}">
                <a16:creationId xmlns:a16="http://schemas.microsoft.com/office/drawing/2014/main" id="{6386ADCF-80B8-214C-95EC-E92A8E912C1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5246931" y="172887"/>
            <a:ext cx="1698137" cy="1698137"/>
          </a:xfrm>
          <a:prstGeom prst="rect">
            <a:avLst/>
          </a:prstGeom>
        </p:spPr>
      </p:pic>
      <p:sp>
        <p:nvSpPr>
          <p:cNvPr id="12" name="Textplatzhalter 12">
            <a:extLst>
              <a:ext uri="{FF2B5EF4-FFF2-40B4-BE49-F238E27FC236}">
                <a16:creationId xmlns:a16="http://schemas.microsoft.com/office/drawing/2014/main" id="{079B67A0-CE9F-C047-BD60-F26DF3FFFC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32706"/>
            <a:ext cx="12192000" cy="6182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B013CC53-98CD-D64C-8D04-5D7EC1A5B7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" y="4987900"/>
            <a:ext cx="12192000" cy="6182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platzhalter 12">
            <a:extLst>
              <a:ext uri="{FF2B5EF4-FFF2-40B4-BE49-F238E27FC236}">
                <a16:creationId xmlns:a16="http://schemas.microsoft.com/office/drawing/2014/main" id="{E6F94992-F13B-0647-9E59-35D4A2B7FD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40" y="5591651"/>
            <a:ext cx="12192000" cy="56967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5" name="Bildplatzhalter 9">
            <a:extLst>
              <a:ext uri="{FF2B5EF4-FFF2-40B4-BE49-F238E27FC236}">
                <a16:creationId xmlns:a16="http://schemas.microsoft.com/office/drawing/2014/main" id="{9687F60D-1CF0-B14C-A3C9-D80F78D475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22171" y="2079060"/>
            <a:ext cx="1350738" cy="8509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DB4D8C29-A6BD-984E-8F9A-6BEF1F3DECD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83" y="6486457"/>
            <a:ext cx="802632" cy="17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6859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86">
          <p15:clr>
            <a:srgbClr val="FBAE40"/>
          </p15:clr>
        </p15:guide>
        <p15:guide id="2" orient="horz" pos="4178">
          <p15:clr>
            <a:srgbClr val="FBAE40"/>
          </p15:clr>
        </p15:guide>
        <p15:guide id="3" pos="370">
          <p15:clr>
            <a:srgbClr val="FBAE40"/>
          </p15:clr>
        </p15:guide>
        <p15:guide id="4" pos="731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ing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44A3C7-B505-1EF4-3819-8CBEE9ED48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652" y="514545"/>
            <a:ext cx="11418693" cy="585369"/>
          </a:xfrm>
          <a:solidFill>
            <a:schemeClr val="bg2">
              <a:lumMod val="85000"/>
            </a:schemeClr>
          </a:solidFill>
        </p:spPr>
        <p:txBody>
          <a:bodyPr>
            <a:noAutofit/>
          </a:bodyPr>
          <a:lstStyle>
            <a:lvl1pPr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Inhalt | Einheiten | Zeitraum – (Datenstand)</a:t>
            </a:r>
            <a:endParaRPr lang="en-US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B4305E5-6A38-4012-E1E7-EE43AABF7664}"/>
              </a:ext>
            </a:extLst>
          </p:cNvPr>
          <p:cNvSpPr/>
          <p:nvPr userDrawn="1"/>
        </p:nvSpPr>
        <p:spPr>
          <a:xfrm>
            <a:off x="386652" y="1334654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B3AF519-8044-54AA-667A-9CBAC27087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7350" y="1335088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1</a:t>
            </a:r>
            <a:endParaRPr lang="de-AT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2C82672-879F-6075-20D2-AEAC0BEFD25E}"/>
              </a:ext>
            </a:extLst>
          </p:cNvPr>
          <p:cNvSpPr/>
          <p:nvPr userDrawn="1"/>
        </p:nvSpPr>
        <p:spPr>
          <a:xfrm>
            <a:off x="4085816" y="1334654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95B273A4-9AC2-73EE-37FC-B7FAF6A2A2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86488" y="1335088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2</a:t>
            </a:r>
            <a:endParaRPr lang="de-AT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E3D780CB-0BF9-E262-B7D1-23500D47C422}"/>
              </a:ext>
            </a:extLst>
          </p:cNvPr>
          <p:cNvSpPr/>
          <p:nvPr userDrawn="1"/>
        </p:nvSpPr>
        <p:spPr>
          <a:xfrm>
            <a:off x="7784980" y="1334654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944511DC-3E3D-E368-B418-309307A7BF9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785678" y="1335088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3</a:t>
            </a:r>
            <a:endParaRPr lang="de-AT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C6FB965E-3679-1F43-DCA3-05706136142D}"/>
              </a:ext>
            </a:extLst>
          </p:cNvPr>
          <p:cNvSpPr/>
          <p:nvPr userDrawn="1"/>
        </p:nvSpPr>
        <p:spPr>
          <a:xfrm>
            <a:off x="386652" y="3125722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6" name="Textplatzhalter 11">
            <a:extLst>
              <a:ext uri="{FF2B5EF4-FFF2-40B4-BE49-F238E27FC236}">
                <a16:creationId xmlns:a16="http://schemas.microsoft.com/office/drawing/2014/main" id="{DE4A50D7-B5FD-5F8B-4AA5-6C629615A4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7350" y="3126156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4</a:t>
            </a:r>
            <a:endParaRPr lang="de-AT" dirty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000B7ACA-2777-185B-3FC4-20EF176C2634}"/>
              </a:ext>
            </a:extLst>
          </p:cNvPr>
          <p:cNvSpPr/>
          <p:nvPr userDrawn="1"/>
        </p:nvSpPr>
        <p:spPr>
          <a:xfrm>
            <a:off x="4085816" y="3125722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" name="Textplatzhalter 11">
            <a:extLst>
              <a:ext uri="{FF2B5EF4-FFF2-40B4-BE49-F238E27FC236}">
                <a16:creationId xmlns:a16="http://schemas.microsoft.com/office/drawing/2014/main" id="{AE32CAE8-D168-EE1F-EC9C-54FEA510868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86488" y="3126156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5</a:t>
            </a:r>
            <a:endParaRPr lang="de-AT" dirty="0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BC961215-2DDF-7ACD-0F9B-DA18D72C7108}"/>
              </a:ext>
            </a:extLst>
          </p:cNvPr>
          <p:cNvSpPr/>
          <p:nvPr userDrawn="1"/>
        </p:nvSpPr>
        <p:spPr>
          <a:xfrm>
            <a:off x="7784980" y="3125722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0" name="Textplatzhalter 11">
            <a:extLst>
              <a:ext uri="{FF2B5EF4-FFF2-40B4-BE49-F238E27FC236}">
                <a16:creationId xmlns:a16="http://schemas.microsoft.com/office/drawing/2014/main" id="{D531697F-2F1D-1522-8B06-021FC7A505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85678" y="3126156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6</a:t>
            </a:r>
            <a:endParaRPr lang="de-AT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ABE1F614-F77B-AABA-39B2-536CE936FA06}"/>
              </a:ext>
            </a:extLst>
          </p:cNvPr>
          <p:cNvSpPr/>
          <p:nvPr userDrawn="1"/>
        </p:nvSpPr>
        <p:spPr>
          <a:xfrm>
            <a:off x="386652" y="4908340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2" name="Textplatzhalter 11">
            <a:extLst>
              <a:ext uri="{FF2B5EF4-FFF2-40B4-BE49-F238E27FC236}">
                <a16:creationId xmlns:a16="http://schemas.microsoft.com/office/drawing/2014/main" id="{BB96919B-E94B-6248-4D40-7738913B21C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7350" y="4908774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7</a:t>
            </a:r>
            <a:endParaRPr lang="de-AT" dirty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963A8F03-F98A-06BA-354B-F06FC41C1B82}"/>
              </a:ext>
            </a:extLst>
          </p:cNvPr>
          <p:cNvSpPr/>
          <p:nvPr userDrawn="1"/>
        </p:nvSpPr>
        <p:spPr>
          <a:xfrm>
            <a:off x="4085816" y="4908340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4" name="Textplatzhalter 11">
            <a:extLst>
              <a:ext uri="{FF2B5EF4-FFF2-40B4-BE49-F238E27FC236}">
                <a16:creationId xmlns:a16="http://schemas.microsoft.com/office/drawing/2014/main" id="{D965AF68-1B2F-344D-4459-2165251598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86488" y="4908774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8</a:t>
            </a:r>
            <a:endParaRPr lang="de-AT" dirty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5A155961-B28F-F30A-A406-0C2788011043}"/>
              </a:ext>
            </a:extLst>
          </p:cNvPr>
          <p:cNvSpPr/>
          <p:nvPr userDrawn="1"/>
        </p:nvSpPr>
        <p:spPr>
          <a:xfrm>
            <a:off x="7784980" y="4908340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6" name="Textplatzhalter 11">
            <a:extLst>
              <a:ext uri="{FF2B5EF4-FFF2-40B4-BE49-F238E27FC236}">
                <a16:creationId xmlns:a16="http://schemas.microsoft.com/office/drawing/2014/main" id="{2088F809-BCBC-80C0-BD0B-A6BD1F74A3B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785678" y="4908774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9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19662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tail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44A3C7-B505-1EF4-3819-8CBEE9ED48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652" y="514545"/>
            <a:ext cx="11418693" cy="585369"/>
          </a:xfrm>
          <a:solidFill>
            <a:schemeClr val="bg2">
              <a:lumMod val="85000"/>
            </a:schemeClr>
          </a:solidFill>
        </p:spPr>
        <p:txBody>
          <a:bodyPr>
            <a:noAutofit/>
          </a:bodyPr>
          <a:lstStyle>
            <a:lvl1pPr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Inhalt | Einheiten | Zeitraum – (Datenstand)</a:t>
            </a:r>
            <a:endParaRPr lang="en-US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B4305E5-6A38-4012-E1E7-EE43AABF7664}"/>
              </a:ext>
            </a:extLst>
          </p:cNvPr>
          <p:cNvSpPr/>
          <p:nvPr userDrawn="1"/>
        </p:nvSpPr>
        <p:spPr>
          <a:xfrm>
            <a:off x="386652" y="1334654"/>
            <a:ext cx="5487675" cy="249381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04E1B041-C665-2ABE-7D45-CD3B813FD5E2}"/>
              </a:ext>
            </a:extLst>
          </p:cNvPr>
          <p:cNvSpPr/>
          <p:nvPr userDrawn="1"/>
        </p:nvSpPr>
        <p:spPr>
          <a:xfrm>
            <a:off x="386652" y="4151745"/>
            <a:ext cx="5487675" cy="249381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5544E2B-0FE4-61E7-DD6A-86D5F3F7C03B}"/>
              </a:ext>
            </a:extLst>
          </p:cNvPr>
          <p:cNvSpPr/>
          <p:nvPr userDrawn="1"/>
        </p:nvSpPr>
        <p:spPr>
          <a:xfrm>
            <a:off x="6317675" y="1334654"/>
            <a:ext cx="5487675" cy="249381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5D3877E-B927-4C2C-60A2-FFA4851640D5}"/>
              </a:ext>
            </a:extLst>
          </p:cNvPr>
          <p:cNvSpPr/>
          <p:nvPr userDrawn="1"/>
        </p:nvSpPr>
        <p:spPr>
          <a:xfrm>
            <a:off x="6317675" y="4151745"/>
            <a:ext cx="5487675" cy="249381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B3AF519-8044-54AA-667A-9CBAC27087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7350" y="1335088"/>
            <a:ext cx="54864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Dimensionen</a:t>
            </a:r>
            <a:endParaRPr lang="de-AT" dirty="0"/>
          </a:p>
        </p:txBody>
      </p:sp>
      <p:sp>
        <p:nvSpPr>
          <p:cNvPr id="13" name="Textplatzhalter 11">
            <a:extLst>
              <a:ext uri="{FF2B5EF4-FFF2-40B4-BE49-F238E27FC236}">
                <a16:creationId xmlns:a16="http://schemas.microsoft.com/office/drawing/2014/main" id="{6E62DAF3-46AB-B730-9DE9-0E527EF5E5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17098" y="1335088"/>
            <a:ext cx="54864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Dimensionen</a:t>
            </a:r>
            <a:endParaRPr lang="de-AT" dirty="0"/>
          </a:p>
        </p:txBody>
      </p:sp>
      <p:sp>
        <p:nvSpPr>
          <p:cNvPr id="14" name="Textplatzhalter 11">
            <a:extLst>
              <a:ext uri="{FF2B5EF4-FFF2-40B4-BE49-F238E27FC236}">
                <a16:creationId xmlns:a16="http://schemas.microsoft.com/office/drawing/2014/main" id="{F323D2EE-6ABC-1E3E-B55D-06A997C1100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7350" y="4151745"/>
            <a:ext cx="54864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Dimensionen</a:t>
            </a:r>
            <a:endParaRPr lang="de-AT" dirty="0"/>
          </a:p>
        </p:txBody>
      </p:sp>
      <p:sp>
        <p:nvSpPr>
          <p:cNvPr id="15" name="Textplatzhalter 11">
            <a:extLst>
              <a:ext uri="{FF2B5EF4-FFF2-40B4-BE49-F238E27FC236}">
                <a16:creationId xmlns:a16="http://schemas.microsoft.com/office/drawing/2014/main" id="{CF6B005D-DD9B-1B3B-FF5D-2369521A54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17098" y="4151745"/>
            <a:ext cx="54864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Dimensionen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36212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oom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44A3C7-B505-1EF4-3819-8CBEE9ED48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652" y="514545"/>
            <a:ext cx="11418693" cy="585369"/>
          </a:xfrm>
          <a:solidFill>
            <a:schemeClr val="bg2">
              <a:lumMod val="85000"/>
            </a:schemeClr>
          </a:solidFill>
        </p:spPr>
        <p:txBody>
          <a:bodyPr>
            <a:noAutofit/>
          </a:bodyPr>
          <a:lstStyle>
            <a:lvl1pPr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Inhalt | Einheiten | Zeitraum – (Datenstand)</a:t>
            </a:r>
            <a:endParaRPr lang="en-US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B4305E5-6A38-4012-E1E7-EE43AABF7664}"/>
              </a:ext>
            </a:extLst>
          </p:cNvPr>
          <p:cNvSpPr/>
          <p:nvPr userDrawn="1"/>
        </p:nvSpPr>
        <p:spPr>
          <a:xfrm>
            <a:off x="386652" y="1334654"/>
            <a:ext cx="11417998" cy="5370946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64731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EABA336-D98E-4780-9342-603E9E529EA0}"/>
              </a:ext>
            </a:extLst>
          </p:cNvPr>
          <p:cNvSpPr txBox="1">
            <a:spLocks/>
          </p:cNvSpPr>
          <p:nvPr userDrawn="1"/>
        </p:nvSpPr>
        <p:spPr>
          <a:xfrm>
            <a:off x="587375" y="1416784"/>
            <a:ext cx="10515600" cy="5355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40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3D4296C-2F3C-4478-B578-434736937B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9415" y="1149018"/>
            <a:ext cx="10965210" cy="53553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E6B94A0-F963-CC4D-8336-17B5EC62F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652" y="514545"/>
            <a:ext cx="11418693" cy="585369"/>
          </a:xfrm>
        </p:spPr>
        <p:txBody>
          <a:bodyPr>
            <a:noAutofit/>
          </a:bodyPr>
          <a:lstStyle>
            <a:lvl1pPr>
              <a:defRPr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2505EF0-A706-8542-A89A-C25686107E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83" y="6486457"/>
            <a:ext cx="802632" cy="17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331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34">
          <p15:clr>
            <a:srgbClr val="FBAE40"/>
          </p15:clr>
        </p15:guide>
        <p15:guide id="2" orient="horz" pos="4178">
          <p15:clr>
            <a:srgbClr val="FBAE40"/>
          </p15:clr>
        </p15:guide>
        <p15:guide id="3" pos="370">
          <p15:clr>
            <a:srgbClr val="FBAE40"/>
          </p15:clr>
        </p15:guide>
        <p15:guide id="4" pos="731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8552A69B-0FBE-F64F-AF84-D26474206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652" y="514545"/>
            <a:ext cx="11418693" cy="585369"/>
          </a:xfrm>
        </p:spPr>
        <p:txBody>
          <a:bodyPr>
            <a:noAutofit/>
          </a:bodyPr>
          <a:lstStyle>
            <a:lvl1pPr>
              <a:defRPr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763EB29-7565-9D42-9FD8-528975FD58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83" y="6486457"/>
            <a:ext cx="802632" cy="17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0728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86">
          <p15:clr>
            <a:srgbClr val="FBAE40"/>
          </p15:clr>
        </p15:guide>
        <p15:guide id="2" orient="horz" pos="4178">
          <p15:clr>
            <a:srgbClr val="FBAE40"/>
          </p15:clr>
        </p15:guide>
        <p15:guide id="3" pos="370">
          <p15:clr>
            <a:srgbClr val="FBAE40"/>
          </p15:clr>
        </p15:guide>
        <p15:guide id="4" pos="73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68D7775-C539-4B16-A3BD-8F895EDA0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27443C-6FB6-440C-8D47-06899D49C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7B371C7-7A52-4B97-821D-E4DA74DA44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30620-5961-44B4-A8DD-FE0ECF7A583B}" type="datetimeFigureOut">
              <a:rPr lang="de-DE" smtClean="0"/>
              <a:t>24.04.2023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B96E85-13AF-4A7D-ADBF-1AFA7691DE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FAA5590-6DE0-48AB-8028-3BA0DA374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BA7E3-F16F-4879-8375-62DA55A690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4843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8" r:id="rId2"/>
    <p:sldLayoutId id="2147483667" r:id="rId3"/>
    <p:sldLayoutId id="2147483669" r:id="rId4"/>
    <p:sldLayoutId id="2147483664" r:id="rId5"/>
    <p:sldLayoutId id="214748366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9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png"/><Relationship Id="rId4" Type="http://schemas.microsoft.com/office/2014/relationships/chartEx" Target="../charts/chartEx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9.xml"/><Relationship Id="rId3" Type="http://schemas.openxmlformats.org/officeDocument/2006/relationships/chart" Target="../charts/chart26.xml"/><Relationship Id="rId7" Type="http://schemas.openxmlformats.org/officeDocument/2006/relationships/chart" Target="../charts/chart28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microsoft.com/office/2014/relationships/chartEx" Target="../charts/chartEx3.xml"/><Relationship Id="rId10" Type="http://schemas.openxmlformats.org/officeDocument/2006/relationships/chart" Target="../charts/chart31.xml"/><Relationship Id="rId4" Type="http://schemas.openxmlformats.org/officeDocument/2006/relationships/chart" Target="../charts/chart27.xml"/><Relationship Id="rId9" Type="http://schemas.openxmlformats.org/officeDocument/2006/relationships/chart" Target="../charts/chart3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13" Type="http://schemas.openxmlformats.org/officeDocument/2006/relationships/image" Target="../media/image22.png"/><Relationship Id="rId18" Type="http://schemas.openxmlformats.org/officeDocument/2006/relationships/image" Target="../media/image27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21.svg"/><Relationship Id="rId17" Type="http://schemas.openxmlformats.org/officeDocument/2006/relationships/image" Target="../media/image26.png"/><Relationship Id="rId2" Type="http://schemas.openxmlformats.org/officeDocument/2006/relationships/chart" Target="../charts/chart32.xml"/><Relationship Id="rId16" Type="http://schemas.openxmlformats.org/officeDocument/2006/relationships/image" Target="../media/image25.svg"/><Relationship Id="rId20" Type="http://schemas.openxmlformats.org/officeDocument/2006/relationships/image" Target="../media/image29.sv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11" Type="http://schemas.openxmlformats.org/officeDocument/2006/relationships/image" Target="../media/image20.png"/><Relationship Id="rId5" Type="http://schemas.openxmlformats.org/officeDocument/2006/relationships/image" Target="../media/image12.png"/><Relationship Id="rId15" Type="http://schemas.openxmlformats.org/officeDocument/2006/relationships/image" Target="../media/image24.png"/><Relationship Id="rId10" Type="http://schemas.openxmlformats.org/officeDocument/2006/relationships/image" Target="../media/image19.svg"/><Relationship Id="rId19" Type="http://schemas.openxmlformats.org/officeDocument/2006/relationships/image" Target="../media/image28.png"/><Relationship Id="rId4" Type="http://schemas.openxmlformats.org/officeDocument/2006/relationships/image" Target="../media/image11.svg"/><Relationship Id="rId9" Type="http://schemas.openxmlformats.org/officeDocument/2006/relationships/image" Target="../media/image18.png"/><Relationship Id="rId14" Type="http://schemas.openxmlformats.org/officeDocument/2006/relationships/image" Target="../media/image23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13" Type="http://schemas.openxmlformats.org/officeDocument/2006/relationships/chart" Target="../charts/chart12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12" Type="http://schemas.openxmlformats.org/officeDocument/2006/relationships/chart" Target="../charts/chart1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11" Type="http://schemas.openxmlformats.org/officeDocument/2006/relationships/chart" Target="../charts/chart10.xml"/><Relationship Id="rId5" Type="http://schemas.openxmlformats.org/officeDocument/2006/relationships/chart" Target="../charts/chart4.xml"/><Relationship Id="rId10" Type="http://schemas.openxmlformats.org/officeDocument/2006/relationships/chart" Target="../charts/chart9.xml"/><Relationship Id="rId4" Type="http://schemas.openxmlformats.org/officeDocument/2006/relationships/chart" Target="../charts/chart3.xml"/><Relationship Id="rId9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9.xml"/><Relationship Id="rId3" Type="http://schemas.openxmlformats.org/officeDocument/2006/relationships/chart" Target="../charts/chart14.xml"/><Relationship Id="rId7" Type="http://schemas.openxmlformats.org/officeDocument/2006/relationships/chart" Target="../charts/chart18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7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7D611E6-3988-7643-B305-05C3940396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PROTOTYPING WORKBOOK</a:t>
            </a:r>
          </a:p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96262EAD-F743-C043-8EC2-F6737ADA2BF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DE" sz="2000"/>
              <a:t>Eine praktische Vorlage zum Prototypen </a:t>
            </a:r>
            <a:br>
              <a:rPr lang="de-DE" sz="2000"/>
            </a:br>
            <a:r>
              <a:rPr lang="de-DE" sz="2000"/>
              <a:t>von Dashboards in PowerPoint.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31C2DC4-5088-8043-8EA5-0AF68D30EA05}"/>
              </a:ext>
            </a:extLst>
          </p:cNvPr>
          <p:cNvSpPr/>
          <p:nvPr/>
        </p:nvSpPr>
        <p:spPr>
          <a:xfrm>
            <a:off x="4583980" y="1251867"/>
            <a:ext cx="3024040" cy="297280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pic>
        <p:nvPicPr>
          <p:cNvPr id="11" name="Graphic 16" descr="Laptop outline">
            <a:extLst>
              <a:ext uri="{FF2B5EF4-FFF2-40B4-BE49-F238E27FC236}">
                <a16:creationId xmlns:a16="http://schemas.microsoft.com/office/drawing/2014/main" id="{67F64517-A54C-4D48-922A-C0C664165C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39980" y="1290250"/>
            <a:ext cx="2701474" cy="2649792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159BCE42-2F66-374E-8135-C2BE37880EA3}"/>
              </a:ext>
            </a:extLst>
          </p:cNvPr>
          <p:cNvSpPr/>
          <p:nvPr/>
        </p:nvSpPr>
        <p:spPr>
          <a:xfrm>
            <a:off x="0" y="-1"/>
            <a:ext cx="12192000" cy="10720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3" name="Graphic 13" descr="Chevron arrows with solid fill">
            <a:extLst>
              <a:ext uri="{FF2B5EF4-FFF2-40B4-BE49-F238E27FC236}">
                <a16:creationId xmlns:a16="http://schemas.microsoft.com/office/drawing/2014/main" id="{47EDC46D-FF4E-D04E-B279-1CE61C10E1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5246931" y="172887"/>
            <a:ext cx="1698137" cy="1698137"/>
          </a:xfrm>
          <a:prstGeom prst="rect">
            <a:avLst/>
          </a:prstGeom>
        </p:spPr>
      </p:pic>
      <p:pic>
        <p:nvPicPr>
          <p:cNvPr id="17" name="Grafik 16" descr="Puzzleteile mit einfarbiger Füllung">
            <a:extLst>
              <a:ext uri="{FF2B5EF4-FFF2-40B4-BE49-F238E27FC236}">
                <a16:creationId xmlns:a16="http://schemas.microsoft.com/office/drawing/2014/main" id="{63DB01DF-08FA-8847-974A-312DF019EDF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88423" y="204391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168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4" name="Diagramm 3">
                <a:extLst>
                  <a:ext uri="{FF2B5EF4-FFF2-40B4-BE49-F238E27FC236}">
                    <a16:creationId xmlns:a16="http://schemas.microsoft.com/office/drawing/2014/main" id="{C14E980C-38C6-4D41-9903-E022A4F1B0A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459507419"/>
                  </p:ext>
                </p:extLst>
              </p:nvPr>
            </p:nvGraphicFramePr>
            <p:xfrm>
              <a:off x="480650" y="1736414"/>
              <a:ext cx="6604091" cy="417671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4" name="Diagramm 3">
                <a:extLst>
                  <a:ext uri="{FF2B5EF4-FFF2-40B4-BE49-F238E27FC236}">
                    <a16:creationId xmlns:a16="http://schemas.microsoft.com/office/drawing/2014/main" id="{C14E980C-38C6-4D41-9903-E022A4F1B0A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0650" y="1736414"/>
                <a:ext cx="6604091" cy="417671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5" name="Diagramm 4">
                <a:extLst>
                  <a:ext uri="{FF2B5EF4-FFF2-40B4-BE49-F238E27FC236}">
                    <a16:creationId xmlns:a16="http://schemas.microsoft.com/office/drawing/2014/main" id="{727C3034-3EDD-491A-85DA-D100F7667C4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649345999"/>
                  </p:ext>
                </p:extLst>
              </p:nvPr>
            </p:nvGraphicFramePr>
            <p:xfrm>
              <a:off x="7583850" y="1736412"/>
              <a:ext cx="4127500" cy="41767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5" name="Diagramm 4">
                <a:extLst>
                  <a:ext uri="{FF2B5EF4-FFF2-40B4-BE49-F238E27FC236}">
                    <a16:creationId xmlns:a16="http://schemas.microsoft.com/office/drawing/2014/main" id="{727C3034-3EDD-491A-85DA-D100F7667C4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583850" y="1736412"/>
                <a:ext cx="4127500" cy="4176713"/>
              </a:xfrm>
              <a:prstGeom prst="rect">
                <a:avLst/>
              </a:prstGeom>
            </p:spPr>
          </p:pic>
        </mc:Fallback>
      </mc:AlternateContent>
      <p:sp>
        <p:nvSpPr>
          <p:cNvPr id="25" name="Titel 24">
            <a:extLst>
              <a:ext uri="{FF2B5EF4-FFF2-40B4-BE49-F238E27FC236}">
                <a16:creationId xmlns:a16="http://schemas.microsoft.com/office/drawing/2014/main" id="{2092480A-D680-5740-A179-ED04F2775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Zusammensetzung</a:t>
            </a:r>
          </a:p>
        </p:txBody>
      </p:sp>
    </p:spTree>
    <p:extLst>
      <p:ext uri="{BB962C8B-B14F-4D97-AF65-F5344CB8AC3E}">
        <p14:creationId xmlns:p14="http://schemas.microsoft.com/office/powerpoint/2010/main" val="3858646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16">
            <a:extLst>
              <a:ext uri="{FF2B5EF4-FFF2-40B4-BE49-F238E27FC236}">
                <a16:creationId xmlns:a16="http://schemas.microsoft.com/office/drawing/2014/main" id="{A6125A63-5FC3-4C93-BAF4-0DA770AB0C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4978181"/>
              </p:ext>
            </p:extLst>
          </p:nvPr>
        </p:nvGraphicFramePr>
        <p:xfrm>
          <a:off x="564337" y="1644577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m 16">
            <a:extLst>
              <a:ext uri="{FF2B5EF4-FFF2-40B4-BE49-F238E27FC236}">
                <a16:creationId xmlns:a16="http://schemas.microsoft.com/office/drawing/2014/main" id="{EF05037E-E6FC-4468-8B37-77BC7B42B9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9700218"/>
              </p:ext>
            </p:extLst>
          </p:nvPr>
        </p:nvGraphicFramePr>
        <p:xfrm>
          <a:off x="557251" y="2744476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Diagramm 16">
            <a:extLst>
              <a:ext uri="{FF2B5EF4-FFF2-40B4-BE49-F238E27FC236}">
                <a16:creationId xmlns:a16="http://schemas.microsoft.com/office/drawing/2014/main" id="{980CED80-2071-4EF1-A212-9D87E61069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7908752"/>
              </p:ext>
            </p:extLst>
          </p:nvPr>
        </p:nvGraphicFramePr>
        <p:xfrm>
          <a:off x="557250" y="3835156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8" name="Diagramm 7">
                <a:extLst>
                  <a:ext uri="{FF2B5EF4-FFF2-40B4-BE49-F238E27FC236}">
                    <a16:creationId xmlns:a16="http://schemas.microsoft.com/office/drawing/2014/main" id="{366A4A92-2345-4805-A1B3-35088F6ECEA9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662145199"/>
                  </p:ext>
                </p:extLst>
              </p:nvPr>
            </p:nvGraphicFramePr>
            <p:xfrm>
              <a:off x="2613857" y="1644577"/>
              <a:ext cx="1312377" cy="996644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8" name="Diagramm 7">
                <a:extLst>
                  <a:ext uri="{FF2B5EF4-FFF2-40B4-BE49-F238E27FC236}">
                    <a16:creationId xmlns:a16="http://schemas.microsoft.com/office/drawing/2014/main" id="{366A4A92-2345-4805-A1B3-35088F6ECEA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613857" y="1644577"/>
                <a:ext cx="1312377" cy="996644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5CC814EE-023B-4EC8-98BA-DD3F7F51C0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3482907"/>
              </p:ext>
            </p:extLst>
          </p:nvPr>
        </p:nvGraphicFramePr>
        <p:xfrm>
          <a:off x="4663377" y="1644577"/>
          <a:ext cx="1312377" cy="984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BDAAD8-0C7F-4B2D-9E19-5768F8BEB8C0}"/>
              </a:ext>
            </a:extLst>
          </p:cNvPr>
          <p:cNvGrpSpPr/>
          <p:nvPr/>
        </p:nvGrpSpPr>
        <p:grpSpPr>
          <a:xfrm>
            <a:off x="6411397" y="1657105"/>
            <a:ext cx="1312377" cy="971587"/>
            <a:chOff x="5024465" y="3835819"/>
            <a:chExt cx="2768194" cy="1454368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7D91C629-8A87-4073-9241-281670A92684}"/>
                </a:ext>
              </a:extLst>
            </p:cNvPr>
            <p:cNvSpPr/>
            <p:nvPr/>
          </p:nvSpPr>
          <p:spPr>
            <a:xfrm>
              <a:off x="5024465" y="3835819"/>
              <a:ext cx="2768194" cy="14543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de-DE" sz="120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Titel</a:t>
              </a:r>
              <a:r>
                <a:rPr lang="de-DE" sz="120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3F9C1747-2881-4BD3-906A-E30D4F5B392F}"/>
                </a:ext>
              </a:extLst>
            </p:cNvPr>
            <p:cNvSpPr txBox="1"/>
            <p:nvPr/>
          </p:nvSpPr>
          <p:spPr>
            <a:xfrm>
              <a:off x="5265712" y="4347139"/>
              <a:ext cx="2376993" cy="64499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2800">
                  <a:solidFill>
                    <a:schemeClr val="accent4"/>
                  </a:solidFill>
                  <a:cs typeface="Arial" panose="020B0604020202020204" pitchFamily="34" charset="0"/>
                </a:rPr>
                <a:t>Δ </a:t>
              </a:r>
              <a:r>
                <a:rPr lang="de-DE" sz="2800">
                  <a:solidFill>
                    <a:schemeClr val="accent4"/>
                  </a:solidFill>
                  <a:cs typeface="Arial" panose="020B0604020202020204" pitchFamily="34" charset="0"/>
                </a:rPr>
                <a:t>+</a:t>
              </a:r>
              <a:r>
                <a:rPr lang="de-DE" sz="2800">
                  <a:solidFill>
                    <a:schemeClr val="accent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8,3</a:t>
              </a:r>
              <a:r>
                <a:rPr lang="de-DE">
                  <a:solidFill>
                    <a:schemeClr val="accent4"/>
                  </a:solidFill>
                  <a:cs typeface="Arial" panose="020B0604020202020204" pitchFamily="34" charset="0"/>
                </a:rPr>
                <a:t>%</a:t>
              </a:r>
            </a:p>
          </p:txBody>
        </p:sp>
      </p:grpSp>
      <p:graphicFrame>
        <p:nvGraphicFramePr>
          <p:cNvPr id="13" name="Diagramm 16">
            <a:extLst>
              <a:ext uri="{FF2B5EF4-FFF2-40B4-BE49-F238E27FC236}">
                <a16:creationId xmlns:a16="http://schemas.microsoft.com/office/drawing/2014/main" id="{E4118690-DA77-4BF3-91D0-C4BD499287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5762302"/>
              </p:ext>
            </p:extLst>
          </p:nvPr>
        </p:nvGraphicFramePr>
        <p:xfrm>
          <a:off x="8526931" y="1652112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4" name="Diagramm 16">
            <a:extLst>
              <a:ext uri="{FF2B5EF4-FFF2-40B4-BE49-F238E27FC236}">
                <a16:creationId xmlns:a16="http://schemas.microsoft.com/office/drawing/2014/main" id="{49D701FF-B4E6-4660-9F76-01756066DB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8722845"/>
              </p:ext>
            </p:extLst>
          </p:nvPr>
        </p:nvGraphicFramePr>
        <p:xfrm>
          <a:off x="8519845" y="2641222"/>
          <a:ext cx="1312377" cy="1946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5" name="Diagramm 16">
            <a:extLst>
              <a:ext uri="{FF2B5EF4-FFF2-40B4-BE49-F238E27FC236}">
                <a16:creationId xmlns:a16="http://schemas.microsoft.com/office/drawing/2014/main" id="{56996738-F15F-4523-B6D8-25461A00B5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8910573"/>
              </p:ext>
            </p:extLst>
          </p:nvPr>
        </p:nvGraphicFramePr>
        <p:xfrm>
          <a:off x="8526931" y="4467318"/>
          <a:ext cx="1312377" cy="1612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34" name="Titel 33">
            <a:extLst>
              <a:ext uri="{FF2B5EF4-FFF2-40B4-BE49-F238E27FC236}">
                <a16:creationId xmlns:a16="http://schemas.microsoft.com/office/drawing/2014/main" id="{2EC40D88-1CE4-F94D-9D41-68E827D17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Visuelle Filter</a:t>
            </a:r>
          </a:p>
        </p:txBody>
      </p:sp>
    </p:spTree>
    <p:extLst>
      <p:ext uri="{BB962C8B-B14F-4D97-AF65-F5344CB8AC3E}">
        <p14:creationId xmlns:p14="http://schemas.microsoft.com/office/powerpoint/2010/main" val="900255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BC817E77-1DFC-49A5-A1BC-1A09FE0FD485}"/>
              </a:ext>
            </a:extLst>
          </p:cNvPr>
          <p:cNvGrpSpPr/>
          <p:nvPr/>
        </p:nvGrpSpPr>
        <p:grpSpPr>
          <a:xfrm>
            <a:off x="3927046" y="1842591"/>
            <a:ext cx="2565266" cy="750357"/>
            <a:chOff x="1333634" y="1307043"/>
            <a:chExt cx="2565266" cy="750357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467F09E5-D689-4134-AD51-4D8DE9501DF0}"/>
                </a:ext>
              </a:extLst>
            </p:cNvPr>
            <p:cNvSpPr/>
            <p:nvPr/>
          </p:nvSpPr>
          <p:spPr>
            <a:xfrm>
              <a:off x="1333634" y="1307043"/>
              <a:ext cx="2565266" cy="7503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120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Years</a:t>
              </a:r>
              <a:endParaRPr kumimoji="0" lang="de-DE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2" name="Abgerundetes Rechteck 6">
              <a:extLst>
                <a:ext uri="{FF2B5EF4-FFF2-40B4-BE49-F238E27FC236}">
                  <a16:creationId xmlns:a16="http://schemas.microsoft.com/office/drawing/2014/main" id="{54423A11-7DBB-42AF-A45E-5E67FF123867}"/>
                </a:ext>
              </a:extLst>
            </p:cNvPr>
            <p:cNvSpPr/>
            <p:nvPr/>
          </p:nvSpPr>
          <p:spPr>
            <a:xfrm>
              <a:off x="1460500" y="1710623"/>
              <a:ext cx="2362200" cy="137227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6BE9E102-4B00-4725-995C-3A4B15778F86}"/>
                </a:ext>
              </a:extLst>
            </p:cNvPr>
            <p:cNvGrpSpPr/>
            <p:nvPr/>
          </p:nvGrpSpPr>
          <p:grpSpPr>
            <a:xfrm>
              <a:off x="2968424" y="1690059"/>
              <a:ext cx="193876" cy="178353"/>
              <a:chOff x="1460500" y="1674240"/>
              <a:chExt cx="158750" cy="165100"/>
            </a:xfrm>
          </p:grpSpPr>
          <p:sp>
            <p:nvSpPr>
              <p:cNvPr id="20" name="Ellipse 19">
                <a:extLst>
                  <a:ext uri="{FF2B5EF4-FFF2-40B4-BE49-F238E27FC236}">
                    <a16:creationId xmlns:a16="http://schemas.microsoft.com/office/drawing/2014/main" id="{F0613FB8-DF4B-42CA-9B30-0A8811960366}"/>
                  </a:ext>
                </a:extLst>
              </p:cNvPr>
              <p:cNvSpPr/>
              <p:nvPr/>
            </p:nvSpPr>
            <p:spPr>
              <a:xfrm>
                <a:off x="1460500" y="1674240"/>
                <a:ext cx="158750" cy="1651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" name="Ellipse 20">
                <a:extLst>
                  <a:ext uri="{FF2B5EF4-FFF2-40B4-BE49-F238E27FC236}">
                    <a16:creationId xmlns:a16="http://schemas.microsoft.com/office/drawing/2014/main" id="{F87CC8B3-894B-440B-B114-28489608EE98}"/>
                  </a:ext>
                </a:extLst>
              </p:cNvPr>
              <p:cNvSpPr/>
              <p:nvPr/>
            </p:nvSpPr>
            <p:spPr>
              <a:xfrm>
                <a:off x="1488168" y="1699575"/>
                <a:ext cx="104775" cy="11289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4" name="Gruppieren 13">
              <a:extLst>
                <a:ext uri="{FF2B5EF4-FFF2-40B4-BE49-F238E27FC236}">
                  <a16:creationId xmlns:a16="http://schemas.microsoft.com/office/drawing/2014/main" id="{23AAE8F1-DA87-4AC0-B0CD-A9DD35DD8562}"/>
                </a:ext>
              </a:extLst>
            </p:cNvPr>
            <p:cNvGrpSpPr/>
            <p:nvPr/>
          </p:nvGrpSpPr>
          <p:grpSpPr>
            <a:xfrm>
              <a:off x="1920467" y="1690059"/>
              <a:ext cx="193876" cy="178353"/>
              <a:chOff x="1460500" y="1674240"/>
              <a:chExt cx="158750" cy="165100"/>
            </a:xfrm>
          </p:grpSpPr>
          <p:sp>
            <p:nvSpPr>
              <p:cNvPr id="18" name="Ellipse 17">
                <a:extLst>
                  <a:ext uri="{FF2B5EF4-FFF2-40B4-BE49-F238E27FC236}">
                    <a16:creationId xmlns:a16="http://schemas.microsoft.com/office/drawing/2014/main" id="{650AACBA-B295-4CB7-BB05-A096BD96CFB9}"/>
                  </a:ext>
                </a:extLst>
              </p:cNvPr>
              <p:cNvSpPr/>
              <p:nvPr/>
            </p:nvSpPr>
            <p:spPr>
              <a:xfrm>
                <a:off x="1460500" y="1674240"/>
                <a:ext cx="158750" cy="1651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" name="Ellipse 18">
                <a:extLst>
                  <a:ext uri="{FF2B5EF4-FFF2-40B4-BE49-F238E27FC236}">
                    <a16:creationId xmlns:a16="http://schemas.microsoft.com/office/drawing/2014/main" id="{460515CB-2050-46DE-8E38-81E6E4E9ADBB}"/>
                  </a:ext>
                </a:extLst>
              </p:cNvPr>
              <p:cNvSpPr/>
              <p:nvPr/>
            </p:nvSpPr>
            <p:spPr>
              <a:xfrm>
                <a:off x="1488168" y="1699575"/>
                <a:ext cx="104775" cy="11289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5" name="Gerader Verbinder 14">
              <a:extLst>
                <a:ext uri="{FF2B5EF4-FFF2-40B4-BE49-F238E27FC236}">
                  <a16:creationId xmlns:a16="http://schemas.microsoft.com/office/drawing/2014/main" id="{116ECDE5-0550-4AAA-8070-CC054FE6CA76}"/>
                </a:ext>
              </a:extLst>
            </p:cNvPr>
            <p:cNvCxnSpPr>
              <a:endCxn id="20" idx="2"/>
            </p:cNvCxnSpPr>
            <p:nvPr/>
          </p:nvCxnSpPr>
          <p:spPr>
            <a:xfrm>
              <a:off x="2116005" y="1778408"/>
              <a:ext cx="852419" cy="828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90980086-EC81-4E64-9425-919C6E44E2FC}"/>
                </a:ext>
              </a:extLst>
            </p:cNvPr>
            <p:cNvSpPr txBox="1"/>
            <p:nvPr/>
          </p:nvSpPr>
          <p:spPr>
            <a:xfrm>
              <a:off x="1778508" y="1498294"/>
              <a:ext cx="4777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2015</a:t>
              </a:r>
            </a:p>
          </p:txBody>
        </p: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1C56ED09-18BB-45C1-AC05-90EBC7DA2282}"/>
                </a:ext>
              </a:extLst>
            </p:cNvPr>
            <p:cNvSpPr txBox="1"/>
            <p:nvPr/>
          </p:nvSpPr>
          <p:spPr>
            <a:xfrm>
              <a:off x="2838704" y="1498294"/>
              <a:ext cx="4777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2021</a:t>
              </a:r>
            </a:p>
          </p:txBody>
        </p:sp>
      </p:grpSp>
      <p:sp>
        <p:nvSpPr>
          <p:cNvPr id="22" name="Rechteck 21">
            <a:extLst>
              <a:ext uri="{FF2B5EF4-FFF2-40B4-BE49-F238E27FC236}">
                <a16:creationId xmlns:a16="http://schemas.microsoft.com/office/drawing/2014/main" id="{550649EA-E78C-4B93-A603-AE57772C6F01}"/>
              </a:ext>
            </a:extLst>
          </p:cNvPr>
          <p:cNvSpPr/>
          <p:nvPr/>
        </p:nvSpPr>
        <p:spPr>
          <a:xfrm>
            <a:off x="3756800" y="1384378"/>
            <a:ext cx="2905758" cy="14247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00" b="1" i="0" u="none" strike="noStrike" kern="1200" cap="all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Sprechblase: rechteckig 23">
            <a:extLst>
              <a:ext uri="{FF2B5EF4-FFF2-40B4-BE49-F238E27FC236}">
                <a16:creationId xmlns:a16="http://schemas.microsoft.com/office/drawing/2014/main" id="{3610B9E2-C67E-49F8-A59A-A682E69FEED0}"/>
              </a:ext>
            </a:extLst>
          </p:cNvPr>
          <p:cNvSpPr/>
          <p:nvPr/>
        </p:nvSpPr>
        <p:spPr>
          <a:xfrm>
            <a:off x="7374681" y="1851044"/>
            <a:ext cx="2050854" cy="1064708"/>
          </a:xfrm>
          <a:prstGeom prst="wedgeRectCallout">
            <a:avLst>
              <a:gd name="adj1" fmla="val -38652"/>
              <a:gd name="adj2" fmla="val 85213"/>
            </a:avLst>
          </a:prstGeom>
          <a:solidFill>
            <a:schemeClr val="bg1">
              <a:alpha val="80000"/>
            </a:schemeClr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Hinweise</a:t>
            </a:r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6426C610-FBE9-4AD0-8483-61E051D6F1E7}"/>
              </a:ext>
            </a:extLst>
          </p:cNvPr>
          <p:cNvGrpSpPr/>
          <p:nvPr/>
        </p:nvGrpSpPr>
        <p:grpSpPr>
          <a:xfrm>
            <a:off x="531288" y="1835771"/>
            <a:ext cx="2103022" cy="658998"/>
            <a:chOff x="1150263" y="3989793"/>
            <a:chExt cx="2103022" cy="658998"/>
          </a:xfrm>
        </p:grpSpPr>
        <p:sp>
          <p:nvSpPr>
            <p:cNvPr id="4" name="Grafik 26" descr="Cursor mit einfarbiger Füllung">
              <a:extLst>
                <a:ext uri="{FF2B5EF4-FFF2-40B4-BE49-F238E27FC236}">
                  <a16:creationId xmlns:a16="http://schemas.microsoft.com/office/drawing/2014/main" id="{8ADA73E7-0CBA-4DF5-941A-75918BF9C5B0}"/>
                </a:ext>
              </a:extLst>
            </p:cNvPr>
            <p:cNvSpPr/>
            <p:nvPr/>
          </p:nvSpPr>
          <p:spPr>
            <a:xfrm>
              <a:off x="1150263" y="3989793"/>
              <a:ext cx="104930" cy="105000"/>
            </a:xfrm>
            <a:custGeom>
              <a:avLst/>
              <a:gdLst>
                <a:gd name="connsiteX0" fmla="*/ 104930 w 104930"/>
                <a:gd name="connsiteY0" fmla="*/ 88313 h 105000"/>
                <a:gd name="connsiteX1" fmla="*/ 67055 w 104930"/>
                <a:gd name="connsiteY1" fmla="*/ 50456 h 105000"/>
                <a:gd name="connsiteX2" fmla="*/ 100430 w 104930"/>
                <a:gd name="connsiteY2" fmla="*/ 38438 h 105000"/>
                <a:gd name="connsiteX3" fmla="*/ 102467 w 104930"/>
                <a:gd name="connsiteY3" fmla="*/ 34268 h 105000"/>
                <a:gd name="connsiteX4" fmla="*/ 100430 w 104930"/>
                <a:gd name="connsiteY4" fmla="*/ 32231 h 105000"/>
                <a:gd name="connsiteX5" fmla="*/ 4261 w 104930"/>
                <a:gd name="connsiteY5" fmla="*/ 169 h 105000"/>
                <a:gd name="connsiteX6" fmla="*/ 3193 w 104930"/>
                <a:gd name="connsiteY6" fmla="*/ 0 h 105000"/>
                <a:gd name="connsiteX7" fmla="*/ 3193 w 104930"/>
                <a:gd name="connsiteY7" fmla="*/ 0 h 105000"/>
                <a:gd name="connsiteX8" fmla="*/ 1 w 104930"/>
                <a:gd name="connsiteY8" fmla="*/ 3332 h 105000"/>
                <a:gd name="connsiteX9" fmla="*/ 174 w 104930"/>
                <a:gd name="connsiteY9" fmla="*/ 4313 h 105000"/>
                <a:gd name="connsiteX10" fmla="*/ 32161 w 104930"/>
                <a:gd name="connsiteY10" fmla="*/ 100575 h 105000"/>
                <a:gd name="connsiteX11" fmla="*/ 36348 w 104930"/>
                <a:gd name="connsiteY11" fmla="*/ 102575 h 105000"/>
                <a:gd name="connsiteX12" fmla="*/ 38349 w 104930"/>
                <a:gd name="connsiteY12" fmla="*/ 100575 h 105000"/>
                <a:gd name="connsiteX13" fmla="*/ 50386 w 104930"/>
                <a:gd name="connsiteY13" fmla="*/ 67163 h 105000"/>
                <a:gd name="connsiteX14" fmla="*/ 88224 w 104930"/>
                <a:gd name="connsiteY14" fmla="*/ 105000 h 1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4930" h="105000">
                  <a:moveTo>
                    <a:pt x="104930" y="88313"/>
                  </a:moveTo>
                  <a:lnTo>
                    <a:pt x="67055" y="50456"/>
                  </a:lnTo>
                  <a:lnTo>
                    <a:pt x="100430" y="38438"/>
                  </a:lnTo>
                  <a:cubicBezTo>
                    <a:pt x="102144" y="37849"/>
                    <a:pt x="103056" y="35982"/>
                    <a:pt x="102467" y="34268"/>
                  </a:cubicBezTo>
                  <a:cubicBezTo>
                    <a:pt x="102138" y="33311"/>
                    <a:pt x="101387" y="32560"/>
                    <a:pt x="100430" y="32231"/>
                  </a:cubicBezTo>
                  <a:lnTo>
                    <a:pt x="4261" y="169"/>
                  </a:lnTo>
                  <a:cubicBezTo>
                    <a:pt x="3917" y="55"/>
                    <a:pt x="3556" y="-2"/>
                    <a:pt x="3193" y="0"/>
                  </a:cubicBezTo>
                  <a:lnTo>
                    <a:pt x="3193" y="0"/>
                  </a:lnTo>
                  <a:cubicBezTo>
                    <a:pt x="1391" y="39"/>
                    <a:pt x="-38" y="1530"/>
                    <a:pt x="1" y="3332"/>
                  </a:cubicBezTo>
                  <a:cubicBezTo>
                    <a:pt x="8" y="3666"/>
                    <a:pt x="66" y="3996"/>
                    <a:pt x="174" y="4313"/>
                  </a:cubicBezTo>
                  <a:lnTo>
                    <a:pt x="32161" y="100575"/>
                  </a:lnTo>
                  <a:cubicBezTo>
                    <a:pt x="32765" y="102284"/>
                    <a:pt x="34640" y="103179"/>
                    <a:pt x="36348" y="102575"/>
                  </a:cubicBezTo>
                  <a:cubicBezTo>
                    <a:pt x="37283" y="102245"/>
                    <a:pt x="38018" y="101510"/>
                    <a:pt x="38349" y="100575"/>
                  </a:cubicBezTo>
                  <a:lnTo>
                    <a:pt x="50386" y="67163"/>
                  </a:lnTo>
                  <a:lnTo>
                    <a:pt x="88224" y="105000"/>
                  </a:lnTo>
                  <a:close/>
                </a:path>
              </a:pathLst>
            </a:custGeom>
            <a:solidFill>
              <a:srgbClr val="000000"/>
            </a:solidFill>
            <a:ln w="17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7BEC778A-1E6C-4E97-8122-8A547DCE2362}"/>
                </a:ext>
              </a:extLst>
            </p:cNvPr>
            <p:cNvSpPr txBox="1"/>
            <p:nvPr/>
          </p:nvSpPr>
          <p:spPr>
            <a:xfrm>
              <a:off x="1260920" y="4094793"/>
              <a:ext cx="1992365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>
              <a:spAutoFit/>
            </a:bodyPr>
            <a:lstStyle>
              <a:defPPr>
                <a:defRPr lang="de-DE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000" b="0" i="0" u="none" strike="noStrike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de-DE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Kennzahl 1	2.000 EUR</a:t>
              </a:r>
            </a:p>
            <a:p>
              <a:r>
                <a:rPr lang="de-DE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Kennzahl 2	1.500 EUR</a:t>
              </a:r>
            </a:p>
            <a:p>
              <a:r>
                <a:rPr lang="de-DE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∆ Kennzahl	500 EUR</a:t>
              </a:r>
            </a:p>
          </p:txBody>
        </p:sp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24B4383B-A59E-4AAF-AADB-7F59FB0D624A}"/>
              </a:ext>
            </a:extLst>
          </p:cNvPr>
          <p:cNvGrpSpPr/>
          <p:nvPr/>
        </p:nvGrpSpPr>
        <p:grpSpPr>
          <a:xfrm>
            <a:off x="583753" y="3317767"/>
            <a:ext cx="2103022" cy="1594232"/>
            <a:chOff x="836345" y="4209864"/>
            <a:chExt cx="2103022" cy="1594232"/>
          </a:xfrm>
        </p:grpSpPr>
        <p:sp>
          <p:nvSpPr>
            <p:cNvPr id="26" name="Grafik 26" descr="Cursor mit einfarbiger Füllung">
              <a:extLst>
                <a:ext uri="{FF2B5EF4-FFF2-40B4-BE49-F238E27FC236}">
                  <a16:creationId xmlns:a16="http://schemas.microsoft.com/office/drawing/2014/main" id="{C460F136-2425-4259-B0A2-FC5E4F9B5881}"/>
                </a:ext>
              </a:extLst>
            </p:cNvPr>
            <p:cNvSpPr/>
            <p:nvPr/>
          </p:nvSpPr>
          <p:spPr>
            <a:xfrm>
              <a:off x="836345" y="4209864"/>
              <a:ext cx="104930" cy="105000"/>
            </a:xfrm>
            <a:custGeom>
              <a:avLst/>
              <a:gdLst>
                <a:gd name="connsiteX0" fmla="*/ 104930 w 104930"/>
                <a:gd name="connsiteY0" fmla="*/ 88313 h 105000"/>
                <a:gd name="connsiteX1" fmla="*/ 67055 w 104930"/>
                <a:gd name="connsiteY1" fmla="*/ 50456 h 105000"/>
                <a:gd name="connsiteX2" fmla="*/ 100430 w 104930"/>
                <a:gd name="connsiteY2" fmla="*/ 38438 h 105000"/>
                <a:gd name="connsiteX3" fmla="*/ 102467 w 104930"/>
                <a:gd name="connsiteY3" fmla="*/ 34268 h 105000"/>
                <a:gd name="connsiteX4" fmla="*/ 100430 w 104930"/>
                <a:gd name="connsiteY4" fmla="*/ 32231 h 105000"/>
                <a:gd name="connsiteX5" fmla="*/ 4261 w 104930"/>
                <a:gd name="connsiteY5" fmla="*/ 169 h 105000"/>
                <a:gd name="connsiteX6" fmla="*/ 3193 w 104930"/>
                <a:gd name="connsiteY6" fmla="*/ 0 h 105000"/>
                <a:gd name="connsiteX7" fmla="*/ 3193 w 104930"/>
                <a:gd name="connsiteY7" fmla="*/ 0 h 105000"/>
                <a:gd name="connsiteX8" fmla="*/ 1 w 104930"/>
                <a:gd name="connsiteY8" fmla="*/ 3332 h 105000"/>
                <a:gd name="connsiteX9" fmla="*/ 174 w 104930"/>
                <a:gd name="connsiteY9" fmla="*/ 4313 h 105000"/>
                <a:gd name="connsiteX10" fmla="*/ 32161 w 104930"/>
                <a:gd name="connsiteY10" fmla="*/ 100575 h 105000"/>
                <a:gd name="connsiteX11" fmla="*/ 36348 w 104930"/>
                <a:gd name="connsiteY11" fmla="*/ 102575 h 105000"/>
                <a:gd name="connsiteX12" fmla="*/ 38349 w 104930"/>
                <a:gd name="connsiteY12" fmla="*/ 100575 h 105000"/>
                <a:gd name="connsiteX13" fmla="*/ 50386 w 104930"/>
                <a:gd name="connsiteY13" fmla="*/ 67163 h 105000"/>
                <a:gd name="connsiteX14" fmla="*/ 88224 w 104930"/>
                <a:gd name="connsiteY14" fmla="*/ 105000 h 1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4930" h="105000">
                  <a:moveTo>
                    <a:pt x="104930" y="88313"/>
                  </a:moveTo>
                  <a:lnTo>
                    <a:pt x="67055" y="50456"/>
                  </a:lnTo>
                  <a:lnTo>
                    <a:pt x="100430" y="38438"/>
                  </a:lnTo>
                  <a:cubicBezTo>
                    <a:pt x="102144" y="37849"/>
                    <a:pt x="103056" y="35982"/>
                    <a:pt x="102467" y="34268"/>
                  </a:cubicBezTo>
                  <a:cubicBezTo>
                    <a:pt x="102138" y="33311"/>
                    <a:pt x="101387" y="32560"/>
                    <a:pt x="100430" y="32231"/>
                  </a:cubicBezTo>
                  <a:lnTo>
                    <a:pt x="4261" y="169"/>
                  </a:lnTo>
                  <a:cubicBezTo>
                    <a:pt x="3917" y="55"/>
                    <a:pt x="3556" y="-2"/>
                    <a:pt x="3193" y="0"/>
                  </a:cubicBezTo>
                  <a:lnTo>
                    <a:pt x="3193" y="0"/>
                  </a:lnTo>
                  <a:cubicBezTo>
                    <a:pt x="1391" y="39"/>
                    <a:pt x="-38" y="1530"/>
                    <a:pt x="1" y="3332"/>
                  </a:cubicBezTo>
                  <a:cubicBezTo>
                    <a:pt x="8" y="3666"/>
                    <a:pt x="66" y="3996"/>
                    <a:pt x="174" y="4313"/>
                  </a:cubicBezTo>
                  <a:lnTo>
                    <a:pt x="32161" y="100575"/>
                  </a:lnTo>
                  <a:cubicBezTo>
                    <a:pt x="32765" y="102284"/>
                    <a:pt x="34640" y="103179"/>
                    <a:pt x="36348" y="102575"/>
                  </a:cubicBezTo>
                  <a:cubicBezTo>
                    <a:pt x="37283" y="102245"/>
                    <a:pt x="38018" y="101510"/>
                    <a:pt x="38349" y="100575"/>
                  </a:cubicBezTo>
                  <a:lnTo>
                    <a:pt x="50386" y="67163"/>
                  </a:lnTo>
                  <a:lnTo>
                    <a:pt x="88224" y="105000"/>
                  </a:lnTo>
                  <a:close/>
                </a:path>
              </a:pathLst>
            </a:custGeom>
            <a:solidFill>
              <a:srgbClr val="000000"/>
            </a:solidFill>
            <a:ln w="17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7" name="Textfeld 26">
              <a:extLst>
                <a:ext uri="{FF2B5EF4-FFF2-40B4-BE49-F238E27FC236}">
                  <a16:creationId xmlns:a16="http://schemas.microsoft.com/office/drawing/2014/main" id="{B9B696EE-13F6-46FE-A57D-6794DD078A66}"/>
                </a:ext>
              </a:extLst>
            </p:cNvPr>
            <p:cNvSpPr txBox="1"/>
            <p:nvPr/>
          </p:nvSpPr>
          <p:spPr>
            <a:xfrm>
              <a:off x="947002" y="4314864"/>
              <a:ext cx="1992365" cy="14773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>
              <a:spAutoFit/>
            </a:bodyPr>
            <a:lstStyle>
              <a:defPPr>
                <a:defRPr lang="de-DE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000" b="0" i="0" u="none" strike="noStrike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de-DE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Kennzahl 1	2.000 EUR</a:t>
              </a:r>
            </a:p>
            <a:p>
              <a:r>
                <a:rPr lang="de-DE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Kennzahl 2	1.500 EUR</a:t>
              </a:r>
            </a:p>
            <a:p>
              <a:r>
                <a:rPr lang="de-DE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∆ Kennzahl	500 EUR</a:t>
              </a:r>
            </a:p>
            <a:p>
              <a:endPara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endPara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endPara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endPara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endPara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endPara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graphicFrame>
          <p:nvGraphicFramePr>
            <p:cNvPr id="28" name="Diagramm 16">
              <a:extLst>
                <a:ext uri="{FF2B5EF4-FFF2-40B4-BE49-F238E27FC236}">
                  <a16:creationId xmlns:a16="http://schemas.microsoft.com/office/drawing/2014/main" id="{EBA40B66-AE99-4620-A95E-61342C95E4C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103486439"/>
                </p:ext>
              </p:extLst>
            </p:nvPr>
          </p:nvGraphicFramePr>
          <p:xfrm>
            <a:off x="1019175" y="4914899"/>
            <a:ext cx="1867727" cy="88919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sp>
        <p:nvSpPr>
          <p:cNvPr id="9" name="Titel 8">
            <a:extLst>
              <a:ext uri="{FF2B5EF4-FFF2-40B4-BE49-F238E27FC236}">
                <a16:creationId xmlns:a16="http://schemas.microsoft.com/office/drawing/2014/main" id="{705DB9A0-199E-E64E-A95D-652EDB3FF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Navigation &amp; Sticker</a:t>
            </a:r>
          </a:p>
        </p:txBody>
      </p:sp>
      <p:pic>
        <p:nvPicPr>
          <p:cNvPr id="25" name="Graphic 40" descr="Zoom out">
            <a:extLst>
              <a:ext uri="{FF2B5EF4-FFF2-40B4-BE49-F238E27FC236}">
                <a16:creationId xmlns:a16="http://schemas.microsoft.com/office/drawing/2014/main" id="{47BCDF72-F641-414D-B24F-2A0A829FB2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37912" y="3415678"/>
            <a:ext cx="633206" cy="633206"/>
          </a:xfrm>
          <a:prstGeom prst="rect">
            <a:avLst/>
          </a:prstGeom>
        </p:spPr>
      </p:pic>
      <p:pic>
        <p:nvPicPr>
          <p:cNvPr id="29" name="Graphic 39" descr="Zoom in">
            <a:extLst>
              <a:ext uri="{FF2B5EF4-FFF2-40B4-BE49-F238E27FC236}">
                <a16:creationId xmlns:a16="http://schemas.microsoft.com/office/drawing/2014/main" id="{4129A25E-B4EE-4E07-990C-5BBCD1B0B3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32067" y="4266889"/>
            <a:ext cx="633206" cy="633206"/>
          </a:xfrm>
          <a:prstGeom prst="rect">
            <a:avLst/>
          </a:prstGeom>
        </p:spPr>
      </p:pic>
      <p:pic>
        <p:nvPicPr>
          <p:cNvPr id="30" name="Grafik 29" descr="Erdkugel: Amerika mit einfarbiger Füllung">
            <a:extLst>
              <a:ext uri="{FF2B5EF4-FFF2-40B4-BE49-F238E27FC236}">
                <a16:creationId xmlns:a16="http://schemas.microsoft.com/office/drawing/2014/main" id="{3E7F13D9-2324-42F0-A46E-636948ED015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881345" y="3410586"/>
            <a:ext cx="576000" cy="576000"/>
          </a:xfrm>
          <a:prstGeom prst="rect">
            <a:avLst/>
          </a:prstGeom>
        </p:spPr>
      </p:pic>
      <p:pic>
        <p:nvPicPr>
          <p:cNvPr id="31" name="Grafik 30" descr="Euro mit einfarbiger Füllung">
            <a:extLst>
              <a:ext uri="{FF2B5EF4-FFF2-40B4-BE49-F238E27FC236}">
                <a16:creationId xmlns:a16="http://schemas.microsoft.com/office/drawing/2014/main" id="{746A97FB-CD71-49D9-A135-A3E090C6EA2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4864946" y="4266889"/>
            <a:ext cx="576000" cy="576000"/>
          </a:xfrm>
          <a:prstGeom prst="rect">
            <a:avLst/>
          </a:prstGeom>
        </p:spPr>
      </p:pic>
      <p:pic>
        <p:nvPicPr>
          <p:cNvPr id="32" name="Grafik 31" descr="Benutzer mit einfarbiger Füllung">
            <a:extLst>
              <a:ext uri="{FF2B5EF4-FFF2-40B4-BE49-F238E27FC236}">
                <a16:creationId xmlns:a16="http://schemas.microsoft.com/office/drawing/2014/main" id="{54536062-9149-4AEF-9309-3CDB70E5479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5819629" y="3418358"/>
            <a:ext cx="576000" cy="576000"/>
          </a:xfrm>
          <a:prstGeom prst="rect">
            <a:avLst/>
          </a:prstGeom>
        </p:spPr>
      </p:pic>
      <p:pic>
        <p:nvPicPr>
          <p:cNvPr id="34" name="Grafik 33" descr="Sackkarre mit einfarbiger Füllung">
            <a:extLst>
              <a:ext uri="{FF2B5EF4-FFF2-40B4-BE49-F238E27FC236}">
                <a16:creationId xmlns:a16="http://schemas.microsoft.com/office/drawing/2014/main" id="{F6760A45-7980-4F44-8B12-F4989BAC436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5807998" y="4266889"/>
            <a:ext cx="576000" cy="576000"/>
          </a:xfrm>
          <a:prstGeom prst="rect">
            <a:avLst/>
          </a:prstGeom>
        </p:spPr>
      </p:pic>
      <p:pic>
        <p:nvPicPr>
          <p:cNvPr id="35" name="Grafik 34" descr="Marke 1 mit einfarbiger Füllung">
            <a:extLst>
              <a:ext uri="{FF2B5EF4-FFF2-40B4-BE49-F238E27FC236}">
                <a16:creationId xmlns:a16="http://schemas.microsoft.com/office/drawing/2014/main" id="{4CF30C51-0C43-48F8-B401-DC863001AF79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7374681" y="4266889"/>
            <a:ext cx="585369" cy="585369"/>
          </a:xfrm>
          <a:prstGeom prst="rect">
            <a:avLst/>
          </a:prstGeom>
        </p:spPr>
      </p:pic>
      <p:pic>
        <p:nvPicPr>
          <p:cNvPr id="36" name="Grafik 35" descr="Abzeichen mit einfarbiger Füllung">
            <a:extLst>
              <a:ext uri="{FF2B5EF4-FFF2-40B4-BE49-F238E27FC236}">
                <a16:creationId xmlns:a16="http://schemas.microsoft.com/office/drawing/2014/main" id="{5BCE6FFA-5E10-4055-8ADE-19F54E5F7BA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/>
        </p:blipFill>
        <p:spPr>
          <a:xfrm>
            <a:off x="7960050" y="4266889"/>
            <a:ext cx="585369" cy="585369"/>
          </a:xfrm>
          <a:prstGeom prst="rect">
            <a:avLst/>
          </a:prstGeom>
        </p:spPr>
      </p:pic>
      <p:pic>
        <p:nvPicPr>
          <p:cNvPr id="37" name="Grafik 36" descr="Marke 3 mit einfarbiger Füllung">
            <a:extLst>
              <a:ext uri="{FF2B5EF4-FFF2-40B4-BE49-F238E27FC236}">
                <a16:creationId xmlns:a16="http://schemas.microsoft.com/office/drawing/2014/main" id="{A4BD684B-CF4B-4AED-BDAB-8969E73AD5F0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rcRect/>
          <a:stretch/>
        </p:blipFill>
        <p:spPr>
          <a:xfrm>
            <a:off x="8545419" y="4266889"/>
            <a:ext cx="585369" cy="58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840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DECCAB-D085-CE44-D8FC-E5B2C1D1D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7DF4B62-9935-C606-DF21-92C00FC898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4288C57-F494-9461-2D81-BA943C78B0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3846981-B91B-D017-7B9C-338EDD9A568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C47C34B-50AE-1783-0263-3A2F7ED125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1661CBC-001E-2432-C429-A82FD0627F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CFE80FDA-D272-F4A8-B28E-02E5141871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7574D898-DA3E-241F-2BA2-D6F0F1FB93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434AB560-F079-B483-C071-560C246F30A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EC969BFF-51DE-D03F-39AB-0FE25600BB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91117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686771-4407-7BDA-C9BF-855A2EE08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5645854-00EB-33AD-CA46-D1F6A44A37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73837E8-807C-58FC-C151-B56464F8B6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DDB5A2D-D2B8-7393-39FF-C0EE30E5BE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F5ABB895-8C7C-0561-431B-6C340F285A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36995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266B55-A966-735B-0668-349C171C7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D704602E-8B79-7F49-D7EC-344D209B2F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447006"/>
              </p:ext>
            </p:extLst>
          </p:nvPr>
        </p:nvGraphicFramePr>
        <p:xfrm>
          <a:off x="461471" y="1370395"/>
          <a:ext cx="11268360" cy="52994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6836">
                  <a:extLst>
                    <a:ext uri="{9D8B030D-6E8A-4147-A177-3AD203B41FA5}">
                      <a16:colId xmlns:a16="http://schemas.microsoft.com/office/drawing/2014/main" val="9578455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925228283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3153091523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956007258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74749171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970575871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2417069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714948574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3614130176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323380794"/>
                    </a:ext>
                  </a:extLst>
                </a:gridCol>
              </a:tblGrid>
              <a:tr h="407651"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2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3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4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KPI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Δ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abs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Δ %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720519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0005273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6763434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59477239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981926932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8152688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33830877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6625349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83161052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084734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2705691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8985563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99220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98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B5D1B7C5-3736-E948-8A3A-EFA10E117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Strukturdiagramme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331C2FB-496D-4FAB-87D9-CC74A7E59E3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227138" y="1149350"/>
            <a:ext cx="10964862" cy="534988"/>
          </a:xfrm>
        </p:spPr>
        <p:txBody>
          <a:bodyPr>
            <a:normAutofit/>
          </a:bodyPr>
          <a:lstStyle/>
          <a:p>
            <a:r>
              <a:rPr lang="de-DE" sz="1800" err="1"/>
              <a:t>Guided</a:t>
            </a:r>
            <a:r>
              <a:rPr lang="de-DE" sz="1800"/>
              <a:t> Dashboard 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A4C75176-6971-4420-8A29-A0B6E5EBAA0B}"/>
              </a:ext>
            </a:extLst>
          </p:cNvPr>
          <p:cNvGrpSpPr/>
          <p:nvPr/>
        </p:nvGrpSpPr>
        <p:grpSpPr>
          <a:xfrm>
            <a:off x="6207512" y="1644577"/>
            <a:ext cx="5288800" cy="2124000"/>
            <a:chOff x="6611258" y="2279648"/>
            <a:chExt cx="5004000" cy="2124000"/>
          </a:xfrm>
        </p:grpSpPr>
        <p:graphicFrame>
          <p:nvGraphicFramePr>
            <p:cNvPr id="14" name="Diagramm 13">
              <a:extLst>
                <a:ext uri="{FF2B5EF4-FFF2-40B4-BE49-F238E27FC236}">
                  <a16:creationId xmlns:a16="http://schemas.microsoft.com/office/drawing/2014/main" id="{BAA04D80-D326-4429-AC6F-CD5A6AF37E28}"/>
                </a:ext>
              </a:extLst>
            </p:cNvPr>
            <p:cNvGraphicFramePr/>
            <p:nvPr/>
          </p:nvGraphicFramePr>
          <p:xfrm>
            <a:off x="8543823" y="227964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5" name="Diagramm 51">
              <a:extLst>
                <a:ext uri="{FF2B5EF4-FFF2-40B4-BE49-F238E27FC236}">
                  <a16:creationId xmlns:a16="http://schemas.microsoft.com/office/drawing/2014/main" id="{C7C71D28-F32B-4C85-AEAD-EE886B2D302C}"/>
                </a:ext>
              </a:extLst>
            </p:cNvPr>
            <p:cNvGraphicFramePr/>
            <p:nvPr/>
          </p:nvGraphicFramePr>
          <p:xfrm>
            <a:off x="6611258" y="2279648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7" name="Diagramm 16">
              <a:extLst>
                <a:ext uri="{FF2B5EF4-FFF2-40B4-BE49-F238E27FC236}">
                  <a16:creationId xmlns:a16="http://schemas.microsoft.com/office/drawing/2014/main" id="{365CF4CE-2135-42B3-979C-5975F4107AFF}"/>
                </a:ext>
              </a:extLst>
            </p:cNvPr>
            <p:cNvGraphicFramePr/>
            <p:nvPr/>
          </p:nvGraphicFramePr>
          <p:xfrm>
            <a:off x="10093003" y="227964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D49D6B06-6BBF-47C3-9682-F0DAF3736DB5}"/>
              </a:ext>
            </a:extLst>
          </p:cNvPr>
          <p:cNvGrpSpPr/>
          <p:nvPr/>
        </p:nvGrpSpPr>
        <p:grpSpPr>
          <a:xfrm>
            <a:off x="6207512" y="3880961"/>
            <a:ext cx="5281705" cy="2124000"/>
            <a:chOff x="6604163" y="4516032"/>
            <a:chExt cx="5004000" cy="2124000"/>
          </a:xfrm>
        </p:grpSpPr>
        <p:graphicFrame>
          <p:nvGraphicFramePr>
            <p:cNvPr id="18" name="Diagramm 17">
              <a:extLst>
                <a:ext uri="{FF2B5EF4-FFF2-40B4-BE49-F238E27FC236}">
                  <a16:creationId xmlns:a16="http://schemas.microsoft.com/office/drawing/2014/main" id="{5D1658D6-F726-4830-88F9-0C2E6102BF7F}"/>
                </a:ext>
              </a:extLst>
            </p:cNvPr>
            <p:cNvGraphicFramePr/>
            <p:nvPr/>
          </p:nvGraphicFramePr>
          <p:xfrm>
            <a:off x="8536728" y="4516032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aphicFrame>
          <p:nvGraphicFramePr>
            <p:cNvPr id="19" name="Diagramm 51">
              <a:extLst>
                <a:ext uri="{FF2B5EF4-FFF2-40B4-BE49-F238E27FC236}">
                  <a16:creationId xmlns:a16="http://schemas.microsoft.com/office/drawing/2014/main" id="{592C3E63-5DC1-4871-A558-E338F415EFF9}"/>
                </a:ext>
              </a:extLst>
            </p:cNvPr>
            <p:cNvGraphicFramePr/>
            <p:nvPr/>
          </p:nvGraphicFramePr>
          <p:xfrm>
            <a:off x="6604163" y="4516032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20" name="Diagramm 19">
              <a:extLst>
                <a:ext uri="{FF2B5EF4-FFF2-40B4-BE49-F238E27FC236}">
                  <a16:creationId xmlns:a16="http://schemas.microsoft.com/office/drawing/2014/main" id="{9B9ED3C1-14E4-4FA1-9117-A521D451F1D4}"/>
                </a:ext>
              </a:extLst>
            </p:cNvPr>
            <p:cNvGraphicFramePr/>
            <p:nvPr/>
          </p:nvGraphicFramePr>
          <p:xfrm>
            <a:off x="10085908" y="4516032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ED6535CE-6A61-4623-9B6D-F6FB02CDE3F6}"/>
              </a:ext>
            </a:extLst>
          </p:cNvPr>
          <p:cNvGrpSpPr/>
          <p:nvPr/>
        </p:nvGrpSpPr>
        <p:grpSpPr>
          <a:xfrm>
            <a:off x="470718" y="3873866"/>
            <a:ext cx="5004000" cy="2124000"/>
            <a:chOff x="589664" y="4508937"/>
            <a:chExt cx="5004000" cy="2124000"/>
          </a:xfrm>
        </p:grpSpPr>
        <p:graphicFrame>
          <p:nvGraphicFramePr>
            <p:cNvPr id="21" name="Diagramm 20">
              <a:extLst>
                <a:ext uri="{FF2B5EF4-FFF2-40B4-BE49-F238E27FC236}">
                  <a16:creationId xmlns:a16="http://schemas.microsoft.com/office/drawing/2014/main" id="{21E6A747-B081-41EB-95C7-5E9947B88057}"/>
                </a:ext>
              </a:extLst>
            </p:cNvPr>
            <p:cNvGraphicFramePr/>
            <p:nvPr/>
          </p:nvGraphicFramePr>
          <p:xfrm>
            <a:off x="2522229" y="4508937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graphicFrame>
          <p:nvGraphicFramePr>
            <p:cNvPr id="22" name="Diagramm 51">
              <a:extLst>
                <a:ext uri="{FF2B5EF4-FFF2-40B4-BE49-F238E27FC236}">
                  <a16:creationId xmlns:a16="http://schemas.microsoft.com/office/drawing/2014/main" id="{C3F2342F-3AD1-44B1-B5F7-3C511000324F}"/>
                </a:ext>
              </a:extLst>
            </p:cNvPr>
            <p:cNvGraphicFramePr/>
            <p:nvPr/>
          </p:nvGraphicFramePr>
          <p:xfrm>
            <a:off x="589664" y="4508937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  <p:graphicFrame>
          <p:nvGraphicFramePr>
            <p:cNvPr id="23" name="Diagramm 22">
              <a:extLst>
                <a:ext uri="{FF2B5EF4-FFF2-40B4-BE49-F238E27FC236}">
                  <a16:creationId xmlns:a16="http://schemas.microsoft.com/office/drawing/2014/main" id="{4B6563A3-0218-47D0-B1CB-BE032B4FBCEE}"/>
                </a:ext>
              </a:extLst>
            </p:cNvPr>
            <p:cNvGraphicFramePr/>
            <p:nvPr/>
          </p:nvGraphicFramePr>
          <p:xfrm>
            <a:off x="4071409" y="4508937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B1478E38-2A55-4BE1-AD22-A87D615E4F67}"/>
              </a:ext>
            </a:extLst>
          </p:cNvPr>
          <p:cNvGrpSpPr/>
          <p:nvPr/>
        </p:nvGrpSpPr>
        <p:grpSpPr>
          <a:xfrm>
            <a:off x="474256" y="1644577"/>
            <a:ext cx="5004000" cy="2124000"/>
            <a:chOff x="593202" y="2279648"/>
            <a:chExt cx="5004000" cy="2124000"/>
          </a:xfrm>
        </p:grpSpPr>
        <p:graphicFrame>
          <p:nvGraphicFramePr>
            <p:cNvPr id="24" name="Diagramm 23">
              <a:extLst>
                <a:ext uri="{FF2B5EF4-FFF2-40B4-BE49-F238E27FC236}">
                  <a16:creationId xmlns:a16="http://schemas.microsoft.com/office/drawing/2014/main" id="{8480B022-74AF-4B92-B673-A87826C55B81}"/>
                </a:ext>
              </a:extLst>
            </p:cNvPr>
            <p:cNvGraphicFramePr/>
            <p:nvPr/>
          </p:nvGraphicFramePr>
          <p:xfrm>
            <a:off x="2525767" y="227964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1"/>
            </a:graphicData>
          </a:graphic>
        </p:graphicFrame>
        <p:graphicFrame>
          <p:nvGraphicFramePr>
            <p:cNvPr id="25" name="Diagramm 51">
              <a:extLst>
                <a:ext uri="{FF2B5EF4-FFF2-40B4-BE49-F238E27FC236}">
                  <a16:creationId xmlns:a16="http://schemas.microsoft.com/office/drawing/2014/main" id="{9B35F146-EF93-4128-B5BC-9ADC0A348F90}"/>
                </a:ext>
              </a:extLst>
            </p:cNvPr>
            <p:cNvGraphicFramePr/>
            <p:nvPr/>
          </p:nvGraphicFramePr>
          <p:xfrm>
            <a:off x="593202" y="2279648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2"/>
            </a:graphicData>
          </a:graphic>
        </p:graphicFrame>
        <p:graphicFrame>
          <p:nvGraphicFramePr>
            <p:cNvPr id="26" name="Diagramm 25">
              <a:extLst>
                <a:ext uri="{FF2B5EF4-FFF2-40B4-BE49-F238E27FC236}">
                  <a16:creationId xmlns:a16="http://schemas.microsoft.com/office/drawing/2014/main" id="{ED976501-0E34-46A4-A2D8-9463493B1415}"/>
                </a:ext>
              </a:extLst>
            </p:cNvPr>
            <p:cNvGraphicFramePr/>
            <p:nvPr/>
          </p:nvGraphicFramePr>
          <p:xfrm>
            <a:off x="4074947" y="227964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11252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EF3A2DD9-BD83-47C3-AC9C-F9F7D1137E6D}"/>
              </a:ext>
            </a:extLst>
          </p:cNvPr>
          <p:cNvGrpSpPr/>
          <p:nvPr/>
        </p:nvGrpSpPr>
        <p:grpSpPr>
          <a:xfrm>
            <a:off x="6379895" y="1644577"/>
            <a:ext cx="5016922" cy="2124000"/>
            <a:chOff x="6587703" y="2279473"/>
            <a:chExt cx="5016922" cy="2124000"/>
          </a:xfrm>
        </p:grpSpPr>
        <p:graphicFrame>
          <p:nvGraphicFramePr>
            <p:cNvPr id="9" name="Diagramm 15">
              <a:extLst>
                <a:ext uri="{FF2B5EF4-FFF2-40B4-BE49-F238E27FC236}">
                  <a16:creationId xmlns:a16="http://schemas.microsoft.com/office/drawing/2014/main" id="{F7DCA828-DF6E-4570-83CD-6FE56D72F4E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554440554"/>
                </p:ext>
              </p:extLst>
            </p:nvPr>
          </p:nvGraphicFramePr>
          <p:xfrm>
            <a:off x="6587703" y="2279473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0" name="Diagramm 16">
              <a:extLst>
                <a:ext uri="{FF2B5EF4-FFF2-40B4-BE49-F238E27FC236}">
                  <a16:creationId xmlns:a16="http://schemas.microsoft.com/office/drawing/2014/main" id="{4B7729D4-AFEF-402B-A8BB-B0EA8131FFD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80362257"/>
                </p:ext>
              </p:extLst>
            </p:nvPr>
          </p:nvGraphicFramePr>
          <p:xfrm>
            <a:off x="6587703" y="3406829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B9CC1DBA-1BA0-4CA9-A601-35581CD12F74}"/>
              </a:ext>
            </a:extLst>
          </p:cNvPr>
          <p:cNvGrpSpPr/>
          <p:nvPr/>
        </p:nvGrpSpPr>
        <p:grpSpPr>
          <a:xfrm>
            <a:off x="386653" y="3877411"/>
            <a:ext cx="5016922" cy="2124000"/>
            <a:chOff x="594461" y="4512307"/>
            <a:chExt cx="5016922" cy="2124000"/>
          </a:xfrm>
        </p:grpSpPr>
        <p:graphicFrame>
          <p:nvGraphicFramePr>
            <p:cNvPr id="11" name="Diagramm 15">
              <a:extLst>
                <a:ext uri="{FF2B5EF4-FFF2-40B4-BE49-F238E27FC236}">
                  <a16:creationId xmlns:a16="http://schemas.microsoft.com/office/drawing/2014/main" id="{53A4BA97-006C-4DAA-92DA-921FD6516943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784329417"/>
                </p:ext>
              </p:extLst>
            </p:nvPr>
          </p:nvGraphicFramePr>
          <p:xfrm>
            <a:off x="594461" y="4512307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2" name="Diagramm 16">
              <a:extLst>
                <a:ext uri="{FF2B5EF4-FFF2-40B4-BE49-F238E27FC236}">
                  <a16:creationId xmlns:a16="http://schemas.microsoft.com/office/drawing/2014/main" id="{5BB70E04-125D-49AB-936D-478BCEB740A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216797578"/>
                </p:ext>
              </p:extLst>
            </p:nvPr>
          </p:nvGraphicFramePr>
          <p:xfrm>
            <a:off x="594461" y="5639663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4F39C296-31CC-48D0-86A1-13D8F31B6EE2}"/>
              </a:ext>
            </a:extLst>
          </p:cNvPr>
          <p:cNvGrpSpPr/>
          <p:nvPr/>
        </p:nvGrpSpPr>
        <p:grpSpPr>
          <a:xfrm>
            <a:off x="386653" y="1649524"/>
            <a:ext cx="5016922" cy="2124000"/>
            <a:chOff x="594461" y="2284420"/>
            <a:chExt cx="5016922" cy="2124000"/>
          </a:xfrm>
        </p:grpSpPr>
        <p:graphicFrame>
          <p:nvGraphicFramePr>
            <p:cNvPr id="13" name="Diagramm 15">
              <a:extLst>
                <a:ext uri="{FF2B5EF4-FFF2-40B4-BE49-F238E27FC236}">
                  <a16:creationId xmlns:a16="http://schemas.microsoft.com/office/drawing/2014/main" id="{ED5BEDBB-03AE-447D-A9C3-FB4EC4D9467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129556755"/>
                </p:ext>
              </p:extLst>
            </p:nvPr>
          </p:nvGraphicFramePr>
          <p:xfrm>
            <a:off x="594461" y="2284420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14" name="Diagramm 16">
              <a:extLst>
                <a:ext uri="{FF2B5EF4-FFF2-40B4-BE49-F238E27FC236}">
                  <a16:creationId xmlns:a16="http://schemas.microsoft.com/office/drawing/2014/main" id="{CB4AB102-14D5-4088-8FEF-C80AC1CA9446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266077811"/>
                </p:ext>
              </p:extLst>
            </p:nvPr>
          </p:nvGraphicFramePr>
          <p:xfrm>
            <a:off x="594461" y="3411776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</p:grpSp>
      <p:sp>
        <p:nvSpPr>
          <p:cNvPr id="49" name="Titel 48">
            <a:extLst>
              <a:ext uri="{FF2B5EF4-FFF2-40B4-BE49-F238E27FC236}">
                <a16:creationId xmlns:a16="http://schemas.microsoft.com/office/drawing/2014/main" id="{4271F63B-27ED-A64D-8E4C-364A6B04A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Zeitdiagramme</a:t>
            </a:r>
          </a:p>
        </p:txBody>
      </p:sp>
      <p:graphicFrame>
        <p:nvGraphicFramePr>
          <p:cNvPr id="2" name="Diagramm 16">
            <a:extLst>
              <a:ext uri="{FF2B5EF4-FFF2-40B4-BE49-F238E27FC236}">
                <a16:creationId xmlns:a16="http://schemas.microsoft.com/office/drawing/2014/main" id="{FB013F86-4D2D-C0B2-9904-65A4E3C0A0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7922076"/>
              </p:ext>
            </p:extLst>
          </p:nvPr>
        </p:nvGraphicFramePr>
        <p:xfrm>
          <a:off x="6238240" y="5004767"/>
          <a:ext cx="5016922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90390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el 43">
            <a:extLst>
              <a:ext uri="{FF2B5EF4-FFF2-40B4-BE49-F238E27FC236}">
                <a16:creationId xmlns:a16="http://schemas.microsoft.com/office/drawing/2014/main" id="{21C9E661-F4B2-0245-99CA-0F47A8086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(Visuelle) Tabelle</a:t>
            </a:r>
          </a:p>
        </p:txBody>
      </p:sp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94EDC99C-CB19-DCA2-12DC-AF0100EFC6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316606"/>
              </p:ext>
            </p:extLst>
          </p:nvPr>
        </p:nvGraphicFramePr>
        <p:xfrm>
          <a:off x="461471" y="1370395"/>
          <a:ext cx="11268360" cy="52994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6836">
                  <a:extLst>
                    <a:ext uri="{9D8B030D-6E8A-4147-A177-3AD203B41FA5}">
                      <a16:colId xmlns:a16="http://schemas.microsoft.com/office/drawing/2014/main" val="9578455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925228283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3153091523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956007258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74749171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970575871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2417069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714948574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3614130176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323380794"/>
                    </a:ext>
                  </a:extLst>
                </a:gridCol>
              </a:tblGrid>
              <a:tr h="407651"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2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3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4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KPI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Δ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abs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Δ %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720519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0005273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6763434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59477239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981926932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8152688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33830877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6625349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83161052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084734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2705691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8985563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99220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5002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uppieren 30">
            <a:extLst>
              <a:ext uri="{FF2B5EF4-FFF2-40B4-BE49-F238E27FC236}">
                <a16:creationId xmlns:a16="http://schemas.microsoft.com/office/drawing/2014/main" id="{5E09AF1F-38D3-4A40-9844-B0CEACA47EAF}"/>
              </a:ext>
            </a:extLst>
          </p:cNvPr>
          <p:cNvGrpSpPr/>
          <p:nvPr/>
        </p:nvGrpSpPr>
        <p:grpSpPr>
          <a:xfrm>
            <a:off x="639970" y="1484682"/>
            <a:ext cx="2880001" cy="1260000"/>
            <a:chOff x="622770" y="3841185"/>
            <a:chExt cx="2880001" cy="1260000"/>
          </a:xfrm>
        </p:grpSpPr>
        <p:sp>
          <p:nvSpPr>
            <p:cNvPr id="27" name="Textfeld 26">
              <a:extLst>
                <a:ext uri="{FF2B5EF4-FFF2-40B4-BE49-F238E27FC236}">
                  <a16:creationId xmlns:a16="http://schemas.microsoft.com/office/drawing/2014/main" id="{94747811-8AF6-46E0-BE21-433F25943B28}"/>
                </a:ext>
              </a:extLst>
            </p:cNvPr>
            <p:cNvSpPr txBox="1"/>
            <p:nvPr/>
          </p:nvSpPr>
          <p:spPr>
            <a:xfrm>
              <a:off x="622770" y="3841185"/>
              <a:ext cx="2880000" cy="126000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de-DE" sz="12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Titel</a:t>
              </a:r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993A0F2A-3EB0-46AF-A363-35B70EE34BA0}"/>
                </a:ext>
              </a:extLst>
            </p:cNvPr>
            <p:cNvSpPr txBox="1"/>
            <p:nvPr/>
          </p:nvSpPr>
          <p:spPr>
            <a:xfrm>
              <a:off x="622770" y="4957833"/>
              <a:ext cx="1440000" cy="143352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lIns="36000" tIns="0" rIns="36000" bIns="0" rtlCol="0">
              <a:noAutofit/>
            </a:bodyPr>
            <a:lstStyle/>
            <a:p>
              <a:r>
                <a:rPr lang="el-GR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Σ</a:t>
              </a:r>
              <a:r>
                <a:rPr lang="de-DE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39.800 TEUR</a:t>
              </a:r>
            </a:p>
          </p:txBody>
        </p: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E94991A6-B060-40BC-8A18-8C579938D3E8}"/>
                </a:ext>
              </a:extLst>
            </p:cNvPr>
            <p:cNvSpPr txBox="1"/>
            <p:nvPr/>
          </p:nvSpPr>
          <p:spPr>
            <a:xfrm>
              <a:off x="2062771" y="4957833"/>
              <a:ext cx="1440000" cy="143352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lIns="36000" tIns="0" rIns="36000" bIns="0" rtlCol="0">
              <a:noAutofit/>
            </a:bodyPr>
            <a:lstStyle/>
            <a:p>
              <a:pPr algn="r"/>
              <a:r>
                <a:rPr lang="el-GR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Δ</a:t>
              </a:r>
              <a:r>
                <a:rPr lang="de-DE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+ 3.200 TEUR</a:t>
              </a:r>
            </a:p>
          </p:txBody>
        </p:sp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F0474323-45A1-4137-BD92-BC7EF6EA67E5}"/>
                </a:ext>
              </a:extLst>
            </p:cNvPr>
            <p:cNvSpPr txBox="1"/>
            <p:nvPr/>
          </p:nvSpPr>
          <p:spPr>
            <a:xfrm>
              <a:off x="1298779" y="4216897"/>
              <a:ext cx="166744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200" dirty="0">
                  <a:solidFill>
                    <a:schemeClr val="accent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Δ </a:t>
              </a:r>
              <a:r>
                <a:rPr lang="de-DE" sz="3200" dirty="0">
                  <a:solidFill>
                    <a:schemeClr val="accent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+8,3%</a:t>
              </a:r>
            </a:p>
          </p:txBody>
        </p:sp>
      </p:grp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AE4F233B-0106-4570-B920-9CE4E9E9F36B}"/>
              </a:ext>
            </a:extLst>
          </p:cNvPr>
          <p:cNvGrpSpPr/>
          <p:nvPr/>
        </p:nvGrpSpPr>
        <p:grpSpPr>
          <a:xfrm>
            <a:off x="639970" y="3028776"/>
            <a:ext cx="2880000" cy="1260000"/>
            <a:chOff x="622770" y="3841185"/>
            <a:chExt cx="2880000" cy="1260000"/>
          </a:xfrm>
        </p:grpSpPr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2338F723-2792-4B66-A2D3-E7E1A96342B4}"/>
                </a:ext>
              </a:extLst>
            </p:cNvPr>
            <p:cNvSpPr txBox="1"/>
            <p:nvPr/>
          </p:nvSpPr>
          <p:spPr>
            <a:xfrm>
              <a:off x="622770" y="3841185"/>
              <a:ext cx="2880000" cy="126000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de-DE" sz="12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Titel</a:t>
              </a:r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55722275-D0A6-40BD-8615-3E560C83E397}"/>
                </a:ext>
              </a:extLst>
            </p:cNvPr>
            <p:cNvSpPr txBox="1"/>
            <p:nvPr/>
          </p:nvSpPr>
          <p:spPr>
            <a:xfrm>
              <a:off x="1298779" y="4216897"/>
              <a:ext cx="166744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200">
                  <a:solidFill>
                    <a:schemeClr val="accent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Δ </a:t>
              </a:r>
              <a:r>
                <a:rPr lang="de-DE" sz="3200">
                  <a:solidFill>
                    <a:schemeClr val="accent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+8,3%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FDD1D090-E700-4B19-872B-ADCBD001066F}"/>
              </a:ext>
            </a:extLst>
          </p:cNvPr>
          <p:cNvGrpSpPr/>
          <p:nvPr/>
        </p:nvGrpSpPr>
        <p:grpSpPr>
          <a:xfrm>
            <a:off x="3973718" y="1484682"/>
            <a:ext cx="2880002" cy="1260000"/>
            <a:chOff x="3921124" y="2280136"/>
            <a:chExt cx="2880002" cy="1260000"/>
          </a:xfrm>
        </p:grpSpPr>
        <p:grpSp>
          <p:nvGrpSpPr>
            <p:cNvPr id="42" name="Gruppieren 41">
              <a:extLst>
                <a:ext uri="{FF2B5EF4-FFF2-40B4-BE49-F238E27FC236}">
                  <a16:creationId xmlns:a16="http://schemas.microsoft.com/office/drawing/2014/main" id="{29A30EDB-663C-40A7-8137-416331E801CD}"/>
                </a:ext>
              </a:extLst>
            </p:cNvPr>
            <p:cNvGrpSpPr/>
            <p:nvPr/>
          </p:nvGrpSpPr>
          <p:grpSpPr>
            <a:xfrm>
              <a:off x="3921125" y="2280136"/>
              <a:ext cx="2880001" cy="1260000"/>
              <a:chOff x="622770" y="3841185"/>
              <a:chExt cx="2880001" cy="1260000"/>
            </a:xfrm>
          </p:grpSpPr>
          <p:sp>
            <p:nvSpPr>
              <p:cNvPr id="43" name="Textfeld 42">
                <a:extLst>
                  <a:ext uri="{FF2B5EF4-FFF2-40B4-BE49-F238E27FC236}">
                    <a16:creationId xmlns:a16="http://schemas.microsoft.com/office/drawing/2014/main" id="{4113D118-07E3-4C14-B583-E70DD7DD6DA3}"/>
                  </a:ext>
                </a:extLst>
              </p:cNvPr>
              <p:cNvSpPr txBox="1"/>
              <p:nvPr/>
            </p:nvSpPr>
            <p:spPr>
              <a:xfrm>
                <a:off x="622770" y="3841185"/>
                <a:ext cx="2880000" cy="126000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r>
                  <a:rPr lang="de-DE" sz="12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Titel</a:t>
                </a:r>
              </a:p>
            </p:txBody>
          </p:sp>
          <p:sp>
            <p:nvSpPr>
              <p:cNvPr id="44" name="Textfeld 43">
                <a:extLst>
                  <a:ext uri="{FF2B5EF4-FFF2-40B4-BE49-F238E27FC236}">
                    <a16:creationId xmlns:a16="http://schemas.microsoft.com/office/drawing/2014/main" id="{9DCA12F5-5869-4E6D-8307-8960F20A890C}"/>
                  </a:ext>
                </a:extLst>
              </p:cNvPr>
              <p:cNvSpPr txBox="1"/>
              <p:nvPr/>
            </p:nvSpPr>
            <p:spPr>
              <a:xfrm>
                <a:off x="622770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Σ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39.800 TEUR</a:t>
                </a:r>
              </a:p>
            </p:txBody>
          </p:sp>
          <p:sp>
            <p:nvSpPr>
              <p:cNvPr id="45" name="Textfeld 44">
                <a:extLst>
                  <a:ext uri="{FF2B5EF4-FFF2-40B4-BE49-F238E27FC236}">
                    <a16:creationId xmlns:a16="http://schemas.microsoft.com/office/drawing/2014/main" id="{3DF2F30B-4048-49EB-B7D0-6FF012784700}"/>
                  </a:ext>
                </a:extLst>
              </p:cNvPr>
              <p:cNvSpPr txBox="1"/>
              <p:nvPr/>
            </p:nvSpPr>
            <p:spPr>
              <a:xfrm>
                <a:off x="2062771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pPr algn="r"/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Δ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+ 3.200 TEUR</a:t>
                </a:r>
              </a:p>
            </p:txBody>
          </p:sp>
        </p:grpSp>
        <p:graphicFrame>
          <p:nvGraphicFramePr>
            <p:cNvPr id="47" name="Diagramm 16">
              <a:extLst>
                <a:ext uri="{FF2B5EF4-FFF2-40B4-BE49-F238E27FC236}">
                  <a16:creationId xmlns:a16="http://schemas.microsoft.com/office/drawing/2014/main" id="{98E2642E-885A-4CF1-B692-D1B03FFA162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154738351"/>
                </p:ext>
              </p:extLst>
            </p:nvPr>
          </p:nvGraphicFramePr>
          <p:xfrm>
            <a:off x="3921124" y="2543175"/>
            <a:ext cx="2880001" cy="853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grpSp>
        <p:nvGrpSpPr>
          <p:cNvPr id="49" name="Gruppieren 48">
            <a:extLst>
              <a:ext uri="{FF2B5EF4-FFF2-40B4-BE49-F238E27FC236}">
                <a16:creationId xmlns:a16="http://schemas.microsoft.com/office/drawing/2014/main" id="{1AFA64B5-151B-4E8C-AF64-EF363959F755}"/>
              </a:ext>
            </a:extLst>
          </p:cNvPr>
          <p:cNvGrpSpPr/>
          <p:nvPr/>
        </p:nvGrpSpPr>
        <p:grpSpPr>
          <a:xfrm>
            <a:off x="3973718" y="3028776"/>
            <a:ext cx="2880002" cy="1260000"/>
            <a:chOff x="3921124" y="2280136"/>
            <a:chExt cx="2880002" cy="1260000"/>
          </a:xfrm>
        </p:grpSpPr>
        <p:grpSp>
          <p:nvGrpSpPr>
            <p:cNvPr id="50" name="Gruppieren 49">
              <a:extLst>
                <a:ext uri="{FF2B5EF4-FFF2-40B4-BE49-F238E27FC236}">
                  <a16:creationId xmlns:a16="http://schemas.microsoft.com/office/drawing/2014/main" id="{DDD9634B-0B2A-4C0A-BADF-9231842EDBA5}"/>
                </a:ext>
              </a:extLst>
            </p:cNvPr>
            <p:cNvGrpSpPr/>
            <p:nvPr/>
          </p:nvGrpSpPr>
          <p:grpSpPr>
            <a:xfrm>
              <a:off x="3921125" y="2280136"/>
              <a:ext cx="2880001" cy="1260000"/>
              <a:chOff x="622770" y="3841185"/>
              <a:chExt cx="2880001" cy="1260000"/>
            </a:xfrm>
          </p:grpSpPr>
          <p:sp>
            <p:nvSpPr>
              <p:cNvPr id="52" name="Textfeld 51">
                <a:extLst>
                  <a:ext uri="{FF2B5EF4-FFF2-40B4-BE49-F238E27FC236}">
                    <a16:creationId xmlns:a16="http://schemas.microsoft.com/office/drawing/2014/main" id="{D64A83CC-9C58-4DAF-AA55-1C196C83089A}"/>
                  </a:ext>
                </a:extLst>
              </p:cNvPr>
              <p:cNvSpPr txBox="1"/>
              <p:nvPr/>
            </p:nvSpPr>
            <p:spPr>
              <a:xfrm>
                <a:off x="622770" y="3841185"/>
                <a:ext cx="2880000" cy="126000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r>
                  <a:rPr lang="de-DE" sz="12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Titel</a:t>
                </a:r>
              </a:p>
            </p:txBody>
          </p:sp>
          <p:sp>
            <p:nvSpPr>
              <p:cNvPr id="53" name="Textfeld 52">
                <a:extLst>
                  <a:ext uri="{FF2B5EF4-FFF2-40B4-BE49-F238E27FC236}">
                    <a16:creationId xmlns:a16="http://schemas.microsoft.com/office/drawing/2014/main" id="{D6BF7000-DCB4-4C6C-A720-EBBF58197A88}"/>
                  </a:ext>
                </a:extLst>
              </p:cNvPr>
              <p:cNvSpPr txBox="1"/>
              <p:nvPr/>
            </p:nvSpPr>
            <p:spPr>
              <a:xfrm>
                <a:off x="622770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Σ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39.800 TEUR</a:t>
                </a:r>
              </a:p>
            </p:txBody>
          </p:sp>
          <p:sp>
            <p:nvSpPr>
              <p:cNvPr id="54" name="Textfeld 53">
                <a:extLst>
                  <a:ext uri="{FF2B5EF4-FFF2-40B4-BE49-F238E27FC236}">
                    <a16:creationId xmlns:a16="http://schemas.microsoft.com/office/drawing/2014/main" id="{D263C369-CDF9-4644-8999-274669269970}"/>
                  </a:ext>
                </a:extLst>
              </p:cNvPr>
              <p:cNvSpPr txBox="1"/>
              <p:nvPr/>
            </p:nvSpPr>
            <p:spPr>
              <a:xfrm>
                <a:off x="2062771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pPr algn="r"/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Δ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+ 3.200 TEUR</a:t>
                </a:r>
              </a:p>
            </p:txBody>
          </p:sp>
        </p:grpSp>
        <p:graphicFrame>
          <p:nvGraphicFramePr>
            <p:cNvPr id="51" name="Diagramm 16">
              <a:extLst>
                <a:ext uri="{FF2B5EF4-FFF2-40B4-BE49-F238E27FC236}">
                  <a16:creationId xmlns:a16="http://schemas.microsoft.com/office/drawing/2014/main" id="{41E8A04F-3AEB-4B8C-9507-72888FAF59D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447897605"/>
                </p:ext>
              </p:extLst>
            </p:nvPr>
          </p:nvGraphicFramePr>
          <p:xfrm>
            <a:off x="3921124" y="2543175"/>
            <a:ext cx="2880001" cy="853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55" name="Gruppieren 54">
            <a:extLst>
              <a:ext uri="{FF2B5EF4-FFF2-40B4-BE49-F238E27FC236}">
                <a16:creationId xmlns:a16="http://schemas.microsoft.com/office/drawing/2014/main" id="{ACAB88AA-071F-4CD8-B10B-6D550A7FBCCC}"/>
              </a:ext>
            </a:extLst>
          </p:cNvPr>
          <p:cNvGrpSpPr/>
          <p:nvPr/>
        </p:nvGrpSpPr>
        <p:grpSpPr>
          <a:xfrm>
            <a:off x="3973718" y="4572871"/>
            <a:ext cx="2880002" cy="1260000"/>
            <a:chOff x="3921124" y="2280136"/>
            <a:chExt cx="2880002" cy="1260000"/>
          </a:xfrm>
        </p:grpSpPr>
        <p:grpSp>
          <p:nvGrpSpPr>
            <p:cNvPr id="56" name="Gruppieren 55">
              <a:extLst>
                <a:ext uri="{FF2B5EF4-FFF2-40B4-BE49-F238E27FC236}">
                  <a16:creationId xmlns:a16="http://schemas.microsoft.com/office/drawing/2014/main" id="{521CAE37-A689-4947-8735-E07A168E074A}"/>
                </a:ext>
              </a:extLst>
            </p:cNvPr>
            <p:cNvGrpSpPr/>
            <p:nvPr/>
          </p:nvGrpSpPr>
          <p:grpSpPr>
            <a:xfrm>
              <a:off x="3921125" y="2280136"/>
              <a:ext cx="2880001" cy="1260000"/>
              <a:chOff x="622770" y="3841185"/>
              <a:chExt cx="2880001" cy="1260000"/>
            </a:xfrm>
          </p:grpSpPr>
          <p:sp>
            <p:nvSpPr>
              <p:cNvPr id="58" name="Textfeld 57">
                <a:extLst>
                  <a:ext uri="{FF2B5EF4-FFF2-40B4-BE49-F238E27FC236}">
                    <a16:creationId xmlns:a16="http://schemas.microsoft.com/office/drawing/2014/main" id="{7AB30803-ECDB-4FE3-AD78-461B11D1C54A}"/>
                  </a:ext>
                </a:extLst>
              </p:cNvPr>
              <p:cNvSpPr txBox="1"/>
              <p:nvPr/>
            </p:nvSpPr>
            <p:spPr>
              <a:xfrm>
                <a:off x="622770" y="3841185"/>
                <a:ext cx="2880000" cy="126000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r>
                  <a:rPr lang="de-DE" sz="12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Titel</a:t>
                </a:r>
              </a:p>
            </p:txBody>
          </p:sp>
          <p:sp>
            <p:nvSpPr>
              <p:cNvPr id="59" name="Textfeld 58">
                <a:extLst>
                  <a:ext uri="{FF2B5EF4-FFF2-40B4-BE49-F238E27FC236}">
                    <a16:creationId xmlns:a16="http://schemas.microsoft.com/office/drawing/2014/main" id="{A8CA05C3-B997-4CBB-B46A-3E4158881A59}"/>
                  </a:ext>
                </a:extLst>
              </p:cNvPr>
              <p:cNvSpPr txBox="1"/>
              <p:nvPr/>
            </p:nvSpPr>
            <p:spPr>
              <a:xfrm>
                <a:off x="622770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Σ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39.800 TEUR</a:t>
                </a:r>
              </a:p>
            </p:txBody>
          </p:sp>
          <p:sp>
            <p:nvSpPr>
              <p:cNvPr id="60" name="Textfeld 59">
                <a:extLst>
                  <a:ext uri="{FF2B5EF4-FFF2-40B4-BE49-F238E27FC236}">
                    <a16:creationId xmlns:a16="http://schemas.microsoft.com/office/drawing/2014/main" id="{788F009B-043A-4AA8-AFAE-0E8A31B645C6}"/>
                  </a:ext>
                </a:extLst>
              </p:cNvPr>
              <p:cNvSpPr txBox="1"/>
              <p:nvPr/>
            </p:nvSpPr>
            <p:spPr>
              <a:xfrm>
                <a:off x="2062771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pPr algn="r"/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Δ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+ 3.200 TEUR</a:t>
                </a:r>
              </a:p>
            </p:txBody>
          </p:sp>
        </p:grpSp>
        <p:graphicFrame>
          <p:nvGraphicFramePr>
            <p:cNvPr id="57" name="Diagramm 16">
              <a:extLst>
                <a:ext uri="{FF2B5EF4-FFF2-40B4-BE49-F238E27FC236}">
                  <a16:creationId xmlns:a16="http://schemas.microsoft.com/office/drawing/2014/main" id="{B2415DAD-EBFB-4453-B982-AB0B312B0BF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84437215"/>
                </p:ext>
              </p:extLst>
            </p:nvPr>
          </p:nvGraphicFramePr>
          <p:xfrm>
            <a:off x="3921124" y="2543175"/>
            <a:ext cx="2880001" cy="853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6" name="Titel 5">
            <a:extLst>
              <a:ext uri="{FF2B5EF4-FFF2-40B4-BE49-F238E27FC236}">
                <a16:creationId xmlns:a16="http://schemas.microsoft.com/office/drawing/2014/main" id="{9F2D8CF0-C9E1-2041-AB87-D11210F66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Kacheln</a:t>
            </a:r>
          </a:p>
        </p:txBody>
      </p:sp>
    </p:spTree>
    <p:extLst>
      <p:ext uri="{BB962C8B-B14F-4D97-AF65-F5344CB8AC3E}">
        <p14:creationId xmlns:p14="http://schemas.microsoft.com/office/powerpoint/2010/main" val="3703482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agramm 15">
            <a:extLst>
              <a:ext uri="{FF2B5EF4-FFF2-40B4-BE49-F238E27FC236}">
                <a16:creationId xmlns:a16="http://schemas.microsoft.com/office/drawing/2014/main" id="{1ABEE1A9-3053-41ED-BC9E-EE25EE9229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0437587"/>
              </p:ext>
            </p:extLst>
          </p:nvPr>
        </p:nvGraphicFramePr>
        <p:xfrm>
          <a:off x="6317744" y="1695816"/>
          <a:ext cx="5400000" cy="435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Diagramm 26">
            <a:extLst>
              <a:ext uri="{FF2B5EF4-FFF2-40B4-BE49-F238E27FC236}">
                <a16:creationId xmlns:a16="http://schemas.microsoft.com/office/drawing/2014/main" id="{1D0A5E9F-EA16-4FD0-ABDE-F99A05743C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4593167"/>
              </p:ext>
            </p:extLst>
          </p:nvPr>
        </p:nvGraphicFramePr>
        <p:xfrm>
          <a:off x="694819" y="1695816"/>
          <a:ext cx="5400000" cy="435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Titel 23">
            <a:extLst>
              <a:ext uri="{FF2B5EF4-FFF2-40B4-BE49-F238E27FC236}">
                <a16:creationId xmlns:a16="http://schemas.microsoft.com/office/drawing/2014/main" id="{59983717-5B9B-E641-970F-48D14FF1C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Verteilungen und Beziehungen</a:t>
            </a:r>
          </a:p>
        </p:txBody>
      </p:sp>
    </p:spTree>
    <p:extLst>
      <p:ext uri="{BB962C8B-B14F-4D97-AF65-F5344CB8AC3E}">
        <p14:creationId xmlns:p14="http://schemas.microsoft.com/office/powerpoint/2010/main" val="3212077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reportingimpulse">
      <a:dk1>
        <a:sysClr val="windowText" lastClr="000000"/>
      </a:dk1>
      <a:lt1>
        <a:sysClr val="window" lastClr="FFFFFF"/>
      </a:lt1>
      <a:dk2>
        <a:srgbClr val="4B4B4B"/>
      </a:dk2>
      <a:lt2>
        <a:srgbClr val="FFFFFF"/>
      </a:lt2>
      <a:accent1>
        <a:srgbClr val="4E79A7"/>
      </a:accent1>
      <a:accent2>
        <a:srgbClr val="89B8DA"/>
      </a:accent2>
      <a:accent3>
        <a:srgbClr val="707070"/>
      </a:accent3>
      <a:accent4>
        <a:srgbClr val="77D36F"/>
      </a:accent4>
      <a:accent5>
        <a:srgbClr val="F24269"/>
      </a:accent5>
      <a:accent6>
        <a:srgbClr val="77D36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CE9CE21AF0EDF4AA8D5C173E68FE2B9" ma:contentTypeVersion="16" ma:contentTypeDescription="Ein neues Dokument erstellen." ma:contentTypeScope="" ma:versionID="a16d6af949bd1ed812ecd4672468ee78">
  <xsd:schema xmlns:xsd="http://www.w3.org/2001/XMLSchema" xmlns:xs="http://www.w3.org/2001/XMLSchema" xmlns:p="http://schemas.microsoft.com/office/2006/metadata/properties" xmlns:ns2="7725ffef-6512-49c7-bf40-5a160952d58c" xmlns:ns3="2641be83-a0e4-418b-95fa-e38d731b970c" targetNamespace="http://schemas.microsoft.com/office/2006/metadata/properties" ma:root="true" ma:fieldsID="08dbd340bd2de477bbb69f6ea0e6fd9e" ns2:_="" ns3:_="">
    <xsd:import namespace="7725ffef-6512-49c7-bf40-5a160952d58c"/>
    <xsd:import namespace="2641be83-a0e4-418b-95fa-e38d731b970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25ffef-6512-49c7-bf40-5a160952d58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ae1db2d-f217-48e1-87c0-cd6986cebae1}" ma:internalName="TaxCatchAll" ma:showField="CatchAllData" ma:web="7725ffef-6512-49c7-bf40-5a160952d5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41be83-a0e4-418b-95fa-e38d731b97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103d77d1-d645-46fc-a1a2-3b4016463e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725ffef-6512-49c7-bf40-5a160952d58c">
      <UserInfo>
        <DisplayName>Kai-Uwe Stahl</DisplayName>
        <AccountId>12</AccountId>
        <AccountType/>
      </UserInfo>
    </SharedWithUsers>
    <lcf76f155ced4ddcb4097134ff3c332f xmlns="2641be83-a0e4-418b-95fa-e38d731b970c">
      <Terms xmlns="http://schemas.microsoft.com/office/infopath/2007/PartnerControls"/>
    </lcf76f155ced4ddcb4097134ff3c332f>
    <TaxCatchAll xmlns="7725ffef-6512-49c7-bf40-5a160952d58c" xsi:nil="true"/>
  </documentManagement>
</p:properties>
</file>

<file path=customXml/itemProps1.xml><?xml version="1.0" encoding="utf-8"?>
<ds:datastoreItem xmlns:ds="http://schemas.openxmlformats.org/officeDocument/2006/customXml" ds:itemID="{4BA7F121-52B5-4F27-8057-0887E83709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80A37A-195A-4DC5-830F-ECCB1CA6DBD2}">
  <ds:schemaRefs>
    <ds:schemaRef ds:uri="2641be83-a0e4-418b-95fa-e38d731b970c"/>
    <ds:schemaRef ds:uri="7725ffef-6512-49c7-bf40-5a160952d58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37C3A43-E678-45E4-9CD8-59125CEED48A}">
  <ds:schemaRefs>
    <ds:schemaRef ds:uri="2641be83-a0e4-418b-95fa-e38d731b970c"/>
    <ds:schemaRef ds:uri="7725ffef-6512-49c7-bf40-5a160952d58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180</Words>
  <Application>Microsoft Office PowerPoint</Application>
  <PresentationFormat>Breitbild</PresentationFormat>
  <Paragraphs>77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Open Sans</vt:lpstr>
      <vt:lpstr>Office</vt:lpstr>
      <vt:lpstr>PowerPoint-Präsentation</vt:lpstr>
      <vt:lpstr>PowerPoint-Präsentation</vt:lpstr>
      <vt:lpstr>PowerPoint-Präsentation</vt:lpstr>
      <vt:lpstr>PowerPoint-Präsentation</vt:lpstr>
      <vt:lpstr>Strukturdiagramme</vt:lpstr>
      <vt:lpstr>Zeitdiagramme</vt:lpstr>
      <vt:lpstr>(Visuelle) Tabelle</vt:lpstr>
      <vt:lpstr>Kacheln</vt:lpstr>
      <vt:lpstr>Verteilungen und Beziehungen</vt:lpstr>
      <vt:lpstr>Zusammensetzung</vt:lpstr>
      <vt:lpstr>Visuelle Filter</vt:lpstr>
      <vt:lpstr>Navigation &amp; Sticker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Aufbau</dc:title>
  <dc:creator>Kai-Uwe Stahl</dc:creator>
  <cp:lastModifiedBy>Sabine Schwenninger</cp:lastModifiedBy>
  <cp:revision>1</cp:revision>
  <dcterms:created xsi:type="dcterms:W3CDTF">2021-03-16T08:04:33Z</dcterms:created>
  <dcterms:modified xsi:type="dcterms:W3CDTF">2023-04-24T05:23:14Z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0x010100FCE9CE21AF0EDF4AA8D5C173E68FE2B9</vt:lpwstr>
  </property>
  <property fmtid="{D5CDD505-2E9C-101B-9397-08002B2CF9AE}" pid="3" name="MediaServiceImageTags">
    <vt:lpwstr/>
  </property>
</Properties>
</file>